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4"/>
  </p:notesMasterIdLst>
  <p:sldIdLst>
    <p:sldId id="450" r:id="rId2"/>
    <p:sldId id="256" r:id="rId3"/>
    <p:sldId id="460" r:id="rId4"/>
    <p:sldId id="367" r:id="rId5"/>
    <p:sldId id="461" r:id="rId6"/>
    <p:sldId id="377" r:id="rId7"/>
    <p:sldId id="462" r:id="rId8"/>
    <p:sldId id="378" r:id="rId9"/>
    <p:sldId id="463" r:id="rId10"/>
    <p:sldId id="379" r:id="rId11"/>
    <p:sldId id="452" r:id="rId12"/>
    <p:sldId id="455" r:id="rId13"/>
    <p:sldId id="434" r:id="rId14"/>
    <p:sldId id="435" r:id="rId15"/>
    <p:sldId id="436" r:id="rId16"/>
    <p:sldId id="437" r:id="rId17"/>
    <p:sldId id="438" r:id="rId18"/>
    <p:sldId id="439" r:id="rId19"/>
    <p:sldId id="440" r:id="rId20"/>
    <p:sldId id="441" r:id="rId21"/>
    <p:sldId id="442" r:id="rId22"/>
    <p:sldId id="443" r:id="rId23"/>
    <p:sldId id="444" r:id="rId24"/>
    <p:sldId id="445" r:id="rId25"/>
    <p:sldId id="446" r:id="rId26"/>
    <p:sldId id="447" r:id="rId27"/>
    <p:sldId id="448" r:id="rId28"/>
    <p:sldId id="449" r:id="rId29"/>
    <p:sldId id="303" r:id="rId30"/>
    <p:sldId id="407" r:id="rId31"/>
    <p:sldId id="406" r:id="rId32"/>
    <p:sldId id="380" r:id="rId33"/>
    <p:sldId id="305" r:id="rId34"/>
    <p:sldId id="396" r:id="rId35"/>
    <p:sldId id="381" r:id="rId36"/>
    <p:sldId id="385" r:id="rId37"/>
    <p:sldId id="387" r:id="rId38"/>
    <p:sldId id="388" r:id="rId39"/>
    <p:sldId id="389" r:id="rId40"/>
    <p:sldId id="390" r:id="rId41"/>
    <p:sldId id="391" r:id="rId42"/>
    <p:sldId id="468" r:id="rId43"/>
    <p:sldId id="451" r:id="rId44"/>
    <p:sldId id="408" r:id="rId45"/>
    <p:sldId id="304" r:id="rId46"/>
    <p:sldId id="453" r:id="rId47"/>
    <p:sldId id="469" r:id="rId48"/>
    <p:sldId id="374" r:id="rId49"/>
    <p:sldId id="315" r:id="rId50"/>
    <p:sldId id="400" r:id="rId51"/>
    <p:sldId id="422" r:id="rId52"/>
    <p:sldId id="257" r:id="rId53"/>
    <p:sldId id="259" r:id="rId54"/>
    <p:sldId id="260" r:id="rId55"/>
    <p:sldId id="261" r:id="rId56"/>
    <p:sldId id="262" r:id="rId57"/>
    <p:sldId id="263" r:id="rId58"/>
    <p:sldId id="264" r:id="rId59"/>
    <p:sldId id="265" r:id="rId60"/>
    <p:sldId id="266" r:id="rId61"/>
    <p:sldId id="267" r:id="rId62"/>
    <p:sldId id="268" r:id="rId63"/>
    <p:sldId id="269" r:id="rId64"/>
    <p:sldId id="270" r:id="rId65"/>
    <p:sldId id="272" r:id="rId66"/>
    <p:sldId id="273" r:id="rId67"/>
    <p:sldId id="274" r:id="rId68"/>
    <p:sldId id="275" r:id="rId69"/>
    <p:sldId id="276" r:id="rId70"/>
    <p:sldId id="277" r:id="rId71"/>
    <p:sldId id="278" r:id="rId72"/>
    <p:sldId id="279" r:id="rId73"/>
    <p:sldId id="280" r:id="rId74"/>
    <p:sldId id="281" r:id="rId75"/>
    <p:sldId id="282" r:id="rId76"/>
    <p:sldId id="283" r:id="rId77"/>
    <p:sldId id="284" r:id="rId78"/>
    <p:sldId id="285" r:id="rId79"/>
    <p:sldId id="286" r:id="rId80"/>
    <p:sldId id="287" r:id="rId81"/>
    <p:sldId id="288" r:id="rId82"/>
    <p:sldId id="289" r:id="rId83"/>
    <p:sldId id="290" r:id="rId84"/>
    <p:sldId id="291" r:id="rId85"/>
    <p:sldId id="292" r:id="rId86"/>
    <p:sldId id="293" r:id="rId87"/>
    <p:sldId id="294" r:id="rId88"/>
    <p:sldId id="295" r:id="rId89"/>
    <p:sldId id="296" r:id="rId90"/>
    <p:sldId id="297" r:id="rId91"/>
    <p:sldId id="298" r:id="rId92"/>
    <p:sldId id="299" r:id="rId93"/>
    <p:sldId id="300" r:id="rId94"/>
    <p:sldId id="301" r:id="rId95"/>
    <p:sldId id="302" r:id="rId96"/>
    <p:sldId id="306" r:id="rId97"/>
    <p:sldId id="307" r:id="rId98"/>
    <p:sldId id="308" r:id="rId99"/>
    <p:sldId id="309" r:id="rId100"/>
    <p:sldId id="310" r:id="rId101"/>
    <p:sldId id="311" r:id="rId102"/>
    <p:sldId id="312" r:id="rId103"/>
    <p:sldId id="313" r:id="rId104"/>
    <p:sldId id="314" r:id="rId105"/>
    <p:sldId id="316" r:id="rId106"/>
    <p:sldId id="317" r:id="rId107"/>
    <p:sldId id="318" r:id="rId108"/>
    <p:sldId id="319" r:id="rId109"/>
    <p:sldId id="320" r:id="rId110"/>
    <p:sldId id="321" r:id="rId111"/>
    <p:sldId id="322" r:id="rId112"/>
    <p:sldId id="323" r:id="rId113"/>
    <p:sldId id="324" r:id="rId114"/>
    <p:sldId id="325" r:id="rId115"/>
    <p:sldId id="326" r:id="rId116"/>
    <p:sldId id="327" r:id="rId117"/>
    <p:sldId id="328" r:id="rId118"/>
    <p:sldId id="329" r:id="rId119"/>
    <p:sldId id="330" r:id="rId120"/>
    <p:sldId id="331" r:id="rId121"/>
    <p:sldId id="332" r:id="rId122"/>
    <p:sldId id="333" r:id="rId123"/>
    <p:sldId id="334" r:id="rId124"/>
    <p:sldId id="335" r:id="rId125"/>
    <p:sldId id="336" r:id="rId126"/>
    <p:sldId id="337" r:id="rId127"/>
    <p:sldId id="338" r:id="rId128"/>
    <p:sldId id="339" r:id="rId129"/>
    <p:sldId id="340" r:id="rId130"/>
    <p:sldId id="341" r:id="rId131"/>
    <p:sldId id="342" r:id="rId132"/>
    <p:sldId id="343" r:id="rId133"/>
    <p:sldId id="344" r:id="rId134"/>
    <p:sldId id="345" r:id="rId135"/>
    <p:sldId id="346" r:id="rId136"/>
    <p:sldId id="347" r:id="rId137"/>
    <p:sldId id="348" r:id="rId138"/>
    <p:sldId id="349" r:id="rId139"/>
    <p:sldId id="350" r:id="rId140"/>
    <p:sldId id="351" r:id="rId141"/>
    <p:sldId id="352" r:id="rId142"/>
    <p:sldId id="353" r:id="rId143"/>
    <p:sldId id="354" r:id="rId144"/>
    <p:sldId id="355" r:id="rId145"/>
    <p:sldId id="356" r:id="rId146"/>
    <p:sldId id="357" r:id="rId147"/>
    <p:sldId id="358" r:id="rId148"/>
    <p:sldId id="359" r:id="rId149"/>
    <p:sldId id="360" r:id="rId150"/>
    <p:sldId id="361" r:id="rId151"/>
    <p:sldId id="362" r:id="rId152"/>
    <p:sldId id="363" r:id="rId153"/>
    <p:sldId id="364" r:id="rId154"/>
    <p:sldId id="398" r:id="rId155"/>
    <p:sldId id="366" r:id="rId156"/>
    <p:sldId id="457" r:id="rId157"/>
    <p:sldId id="375" r:id="rId158"/>
    <p:sldId id="402" r:id="rId159"/>
    <p:sldId id="404" r:id="rId160"/>
    <p:sldId id="401" r:id="rId161"/>
    <p:sldId id="470" r:id="rId162"/>
    <p:sldId id="458" r:id="rId163"/>
    <p:sldId id="399" r:id="rId164"/>
    <p:sldId id="410" r:id="rId165"/>
    <p:sldId id="370" r:id="rId166"/>
    <p:sldId id="465" r:id="rId167"/>
    <p:sldId id="464" r:id="rId168"/>
    <p:sldId id="466" r:id="rId169"/>
    <p:sldId id="412" r:id="rId170"/>
    <p:sldId id="392" r:id="rId171"/>
    <p:sldId id="393" r:id="rId172"/>
    <p:sldId id="394" r:id="rId173"/>
    <p:sldId id="395" r:id="rId174"/>
    <p:sldId id="456" r:id="rId175"/>
    <p:sldId id="467" r:id="rId176"/>
    <p:sldId id="409" r:id="rId177"/>
    <p:sldId id="411" r:id="rId178"/>
    <p:sldId id="371" r:id="rId179"/>
    <p:sldId id="372" r:id="rId180"/>
    <p:sldId id="433" r:id="rId181"/>
    <p:sldId id="471" r:id="rId182"/>
    <p:sldId id="472" r:id="rId183"/>
    <p:sldId id="413" r:id="rId184"/>
    <p:sldId id="414" r:id="rId185"/>
    <p:sldId id="415" r:id="rId186"/>
    <p:sldId id="425" r:id="rId187"/>
    <p:sldId id="417" r:id="rId188"/>
    <p:sldId id="426" r:id="rId189"/>
    <p:sldId id="419" r:id="rId190"/>
    <p:sldId id="427" r:id="rId191"/>
    <p:sldId id="428" r:id="rId192"/>
    <p:sldId id="416" r:id="rId193"/>
    <p:sldId id="429" r:id="rId194"/>
    <p:sldId id="418" r:id="rId195"/>
    <p:sldId id="430" r:id="rId196"/>
    <p:sldId id="431" r:id="rId197"/>
    <p:sldId id="420" r:id="rId198"/>
    <p:sldId id="432" r:id="rId199"/>
    <p:sldId id="454" r:id="rId200"/>
    <p:sldId id="421" r:id="rId201"/>
    <p:sldId id="423" r:id="rId202"/>
    <p:sldId id="424" r:id="rId20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2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viewProps" Target="viewProps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204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6161A-088C-41BC-9C4A-C016459D928A}" type="datetimeFigureOut">
              <a:rPr kumimoji="1" lang="ja-JP" altLang="en-US" smtClean="0"/>
              <a:pPr/>
              <a:t>2013/8/23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D4F30-50AF-43CE-9185-55479B98739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00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164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165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166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167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168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169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170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171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172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173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174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175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176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177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178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179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180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181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182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183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184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185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186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187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188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189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190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191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192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193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194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195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196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197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198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199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200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kumimoji="1" lang="ja-JP" altLang="en-US" smtClean="0"/>
              <a:pPr/>
              <a:t>2013/8/23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kumimoji="1" lang="ja-JP" altLang="en-US" smtClean="0"/>
              <a:pPr/>
              <a:t>2013/8/23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kumimoji="1" lang="ja-JP" altLang="en-US" smtClean="0"/>
              <a:pPr/>
              <a:t>2013/8/23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kumimoji="1" lang="ja-JP" altLang="en-US" smtClean="0"/>
              <a:pPr/>
              <a:t>2013/8/23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kumimoji="1" lang="ja-JP" altLang="en-US" smtClean="0"/>
              <a:pPr/>
              <a:t>2013/8/23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kumimoji="1" lang="ja-JP" altLang="en-US" smtClean="0"/>
              <a:pPr/>
              <a:t>2013/8/23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kumimoji="1" lang="ja-JP" altLang="en-US" smtClean="0"/>
              <a:pPr/>
              <a:t>2013/8/23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kumimoji="1" lang="ja-JP" altLang="en-US" smtClean="0"/>
              <a:pPr/>
              <a:t>2013/8/23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kumimoji="1" lang="ja-JP" altLang="en-US" smtClean="0"/>
              <a:pPr/>
              <a:t>2013/8/23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kumimoji="1" lang="ja-JP" altLang="en-US" smtClean="0"/>
              <a:pPr/>
              <a:t>2013/8/23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kumimoji="1" lang="ja-JP" altLang="en-US" smtClean="0"/>
              <a:pPr/>
              <a:t>2013/8/23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01FB1-B978-4471-A38B-C8DFF25C6D6B}" type="datetimeFigureOut">
              <a:rPr kumimoji="1" lang="ja-JP" altLang="en-US" smtClean="0"/>
              <a:pPr/>
              <a:t>2013/8/23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360B6-AD8B-4066-BDBD-EE9D915E853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gif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イエロー骨折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四拾九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五拾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五拾一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五拾二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五拾二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五拾三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五拾四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五拾四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五拾五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五拾六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五拾七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五拾八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五拾九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六拾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六拾一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六拾二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六拾三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六拾四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六拾五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pic>
        <p:nvPicPr>
          <p:cNvPr id="74" name="図 73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969778">
            <a:off x="-786609" y="-818794"/>
            <a:ext cx="3123406" cy="3777142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六拾六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kumimoji="1" lang="en-US" altLang="ja-JP" sz="6600" dirty="0" smtClean="0">
                <a:latin typeface="Impact" pitchFamily="34" charset="0"/>
              </a:rPr>
              <a:t>KN PROJECT</a:t>
            </a:r>
            <a:r>
              <a:rPr kumimoji="1" lang="ja-JP" altLang="en-US" sz="6600" dirty="0" smtClean="0">
                <a:latin typeface="Impact" pitchFamily="34" charset="0"/>
              </a:rPr>
              <a:t>　</a:t>
            </a:r>
            <a:r>
              <a:rPr kumimoji="1" lang="en-US" altLang="ja-JP" sz="6600" dirty="0" smtClean="0">
                <a:latin typeface="Impact" pitchFamily="34" charset="0"/>
              </a:rPr>
              <a:t>PRESENTS</a:t>
            </a:r>
            <a:endParaRPr kumimoji="1" lang="ja-JP" altLang="en-US" sz="66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pic>
        <p:nvPicPr>
          <p:cNvPr id="74" name="図 73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969778">
            <a:off x="-786609" y="-818794"/>
            <a:ext cx="3123406" cy="3777142"/>
          </a:xfrm>
          <a:prstGeom prst="rect">
            <a:avLst/>
          </a:prstGeom>
        </p:spPr>
      </p:pic>
      <p:pic>
        <p:nvPicPr>
          <p:cNvPr id="75" name="図 74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636912"/>
            <a:ext cx="5431482" cy="3822154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六拾七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pic>
        <p:nvPicPr>
          <p:cNvPr id="74" name="図 73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969778">
            <a:off x="-786609" y="-818794"/>
            <a:ext cx="3123406" cy="3777142"/>
          </a:xfrm>
          <a:prstGeom prst="rect">
            <a:avLst/>
          </a:prstGeom>
        </p:spPr>
      </p:pic>
      <p:pic>
        <p:nvPicPr>
          <p:cNvPr id="75" name="図 74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636912"/>
            <a:ext cx="5431482" cy="3822154"/>
          </a:xfrm>
          <a:prstGeom prst="rect">
            <a:avLst/>
          </a:prstGeom>
        </p:spPr>
      </p:pic>
      <p:pic>
        <p:nvPicPr>
          <p:cNvPr id="76" name="図 7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41771">
            <a:off x="1080943" y="-490275"/>
            <a:ext cx="3124200" cy="388620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六拾八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pic>
        <p:nvPicPr>
          <p:cNvPr id="74" name="図 73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969778">
            <a:off x="-786609" y="-818794"/>
            <a:ext cx="3123406" cy="3777142"/>
          </a:xfrm>
          <a:prstGeom prst="rect">
            <a:avLst/>
          </a:prstGeom>
        </p:spPr>
      </p:pic>
      <p:pic>
        <p:nvPicPr>
          <p:cNvPr id="75" name="図 74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636912"/>
            <a:ext cx="5431482" cy="3822154"/>
          </a:xfrm>
          <a:prstGeom prst="rect">
            <a:avLst/>
          </a:prstGeom>
        </p:spPr>
      </p:pic>
      <p:pic>
        <p:nvPicPr>
          <p:cNvPr id="76" name="図 7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41771">
            <a:off x="1080943" y="-490275"/>
            <a:ext cx="3124200" cy="3886200"/>
          </a:xfrm>
          <a:prstGeom prst="rect">
            <a:avLst/>
          </a:prstGeom>
        </p:spPr>
      </p:pic>
      <p:pic>
        <p:nvPicPr>
          <p:cNvPr id="77" name="図 7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12576" y="4225453"/>
            <a:ext cx="4133202" cy="359603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六拾九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pic>
        <p:nvPicPr>
          <p:cNvPr id="74" name="図 73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969778">
            <a:off x="-786609" y="-818794"/>
            <a:ext cx="3123406" cy="3777142"/>
          </a:xfrm>
          <a:prstGeom prst="rect">
            <a:avLst/>
          </a:prstGeom>
        </p:spPr>
      </p:pic>
      <p:pic>
        <p:nvPicPr>
          <p:cNvPr id="75" name="図 74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636912"/>
            <a:ext cx="5431482" cy="3822154"/>
          </a:xfrm>
          <a:prstGeom prst="rect">
            <a:avLst/>
          </a:prstGeom>
        </p:spPr>
      </p:pic>
      <p:pic>
        <p:nvPicPr>
          <p:cNvPr id="76" name="図 7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41771">
            <a:off x="1080943" y="-490275"/>
            <a:ext cx="3124200" cy="3886200"/>
          </a:xfrm>
          <a:prstGeom prst="rect">
            <a:avLst/>
          </a:prstGeom>
        </p:spPr>
      </p:pic>
      <p:pic>
        <p:nvPicPr>
          <p:cNvPr id="77" name="図 7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12576" y="4225453"/>
            <a:ext cx="4133202" cy="3596035"/>
          </a:xfrm>
          <a:prstGeom prst="rect">
            <a:avLst/>
          </a:prstGeom>
        </p:spPr>
      </p:pic>
      <p:pic>
        <p:nvPicPr>
          <p:cNvPr id="78" name="図 7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4076" y="-783230"/>
            <a:ext cx="4370412" cy="5436366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七拾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pic>
        <p:nvPicPr>
          <p:cNvPr id="74" name="図 73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969778">
            <a:off x="-786609" y="-818794"/>
            <a:ext cx="3123406" cy="3777142"/>
          </a:xfrm>
          <a:prstGeom prst="rect">
            <a:avLst/>
          </a:prstGeom>
        </p:spPr>
      </p:pic>
      <p:pic>
        <p:nvPicPr>
          <p:cNvPr id="75" name="図 74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636912"/>
            <a:ext cx="5431482" cy="3822154"/>
          </a:xfrm>
          <a:prstGeom prst="rect">
            <a:avLst/>
          </a:prstGeom>
        </p:spPr>
      </p:pic>
      <p:pic>
        <p:nvPicPr>
          <p:cNvPr id="76" name="図 7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41771">
            <a:off x="1080943" y="-490275"/>
            <a:ext cx="3124200" cy="3886200"/>
          </a:xfrm>
          <a:prstGeom prst="rect">
            <a:avLst/>
          </a:prstGeom>
        </p:spPr>
      </p:pic>
      <p:pic>
        <p:nvPicPr>
          <p:cNvPr id="77" name="図 7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12576" y="4225453"/>
            <a:ext cx="4133202" cy="3596035"/>
          </a:xfrm>
          <a:prstGeom prst="rect">
            <a:avLst/>
          </a:prstGeom>
        </p:spPr>
      </p:pic>
      <p:pic>
        <p:nvPicPr>
          <p:cNvPr id="78" name="図 7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4076" y="-783230"/>
            <a:ext cx="4370412" cy="5436366"/>
          </a:xfrm>
          <a:prstGeom prst="rect">
            <a:avLst/>
          </a:prstGeom>
        </p:spPr>
      </p:pic>
      <p:pic>
        <p:nvPicPr>
          <p:cNvPr id="79" name="図 78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00392" y="-27384"/>
            <a:ext cx="1009650" cy="685800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七拾一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pic>
        <p:nvPicPr>
          <p:cNvPr id="74" name="図 73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969778">
            <a:off x="-786609" y="-818794"/>
            <a:ext cx="3123406" cy="3777142"/>
          </a:xfrm>
          <a:prstGeom prst="rect">
            <a:avLst/>
          </a:prstGeom>
        </p:spPr>
      </p:pic>
      <p:pic>
        <p:nvPicPr>
          <p:cNvPr id="75" name="図 74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636912"/>
            <a:ext cx="5431482" cy="3822154"/>
          </a:xfrm>
          <a:prstGeom prst="rect">
            <a:avLst/>
          </a:prstGeom>
        </p:spPr>
      </p:pic>
      <p:pic>
        <p:nvPicPr>
          <p:cNvPr id="76" name="図 7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41771">
            <a:off x="1080943" y="-490275"/>
            <a:ext cx="3124200" cy="3886200"/>
          </a:xfrm>
          <a:prstGeom prst="rect">
            <a:avLst/>
          </a:prstGeom>
        </p:spPr>
      </p:pic>
      <p:pic>
        <p:nvPicPr>
          <p:cNvPr id="77" name="図 7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12576" y="4225453"/>
            <a:ext cx="4133202" cy="3596035"/>
          </a:xfrm>
          <a:prstGeom prst="rect">
            <a:avLst/>
          </a:prstGeom>
        </p:spPr>
      </p:pic>
      <p:pic>
        <p:nvPicPr>
          <p:cNvPr id="78" name="図 7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4076" y="-783230"/>
            <a:ext cx="4370412" cy="5436366"/>
          </a:xfrm>
          <a:prstGeom prst="rect">
            <a:avLst/>
          </a:prstGeom>
        </p:spPr>
      </p:pic>
      <p:pic>
        <p:nvPicPr>
          <p:cNvPr id="79" name="図 78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00392" y="-27384"/>
            <a:ext cx="1009650" cy="6858000"/>
          </a:xfrm>
          <a:prstGeom prst="rect">
            <a:avLst/>
          </a:prstGeom>
        </p:spPr>
      </p:pic>
      <p:pic>
        <p:nvPicPr>
          <p:cNvPr id="80" name="図 79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941168"/>
            <a:ext cx="5380806" cy="256222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七拾二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pic>
        <p:nvPicPr>
          <p:cNvPr id="74" name="図 73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969778">
            <a:off x="-786609" y="-818794"/>
            <a:ext cx="3123406" cy="3777142"/>
          </a:xfrm>
          <a:prstGeom prst="rect">
            <a:avLst/>
          </a:prstGeom>
        </p:spPr>
      </p:pic>
      <p:pic>
        <p:nvPicPr>
          <p:cNvPr id="75" name="図 74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636912"/>
            <a:ext cx="5431482" cy="3822154"/>
          </a:xfrm>
          <a:prstGeom prst="rect">
            <a:avLst/>
          </a:prstGeom>
        </p:spPr>
      </p:pic>
      <p:pic>
        <p:nvPicPr>
          <p:cNvPr id="76" name="図 7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41771">
            <a:off x="1080943" y="-490275"/>
            <a:ext cx="3124200" cy="3886200"/>
          </a:xfrm>
          <a:prstGeom prst="rect">
            <a:avLst/>
          </a:prstGeom>
        </p:spPr>
      </p:pic>
      <p:pic>
        <p:nvPicPr>
          <p:cNvPr id="77" name="図 7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12576" y="4225453"/>
            <a:ext cx="4133202" cy="3596035"/>
          </a:xfrm>
          <a:prstGeom prst="rect">
            <a:avLst/>
          </a:prstGeom>
        </p:spPr>
      </p:pic>
      <p:pic>
        <p:nvPicPr>
          <p:cNvPr id="78" name="図 7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4076" y="-783230"/>
            <a:ext cx="4370412" cy="5436366"/>
          </a:xfrm>
          <a:prstGeom prst="rect">
            <a:avLst/>
          </a:prstGeom>
        </p:spPr>
      </p:pic>
      <p:pic>
        <p:nvPicPr>
          <p:cNvPr id="79" name="図 78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00392" y="-27384"/>
            <a:ext cx="1009650" cy="6858000"/>
          </a:xfrm>
          <a:prstGeom prst="rect">
            <a:avLst/>
          </a:prstGeom>
        </p:spPr>
      </p:pic>
      <p:pic>
        <p:nvPicPr>
          <p:cNvPr id="80" name="図 79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941168"/>
            <a:ext cx="5380806" cy="2562225"/>
          </a:xfrm>
          <a:prstGeom prst="rect">
            <a:avLst/>
          </a:prstGeom>
        </p:spPr>
      </p:pic>
      <p:pic>
        <p:nvPicPr>
          <p:cNvPr id="81" name="図 8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5624" y="911972"/>
            <a:ext cx="4500711" cy="3745753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smtClean="0">
                <a:latin typeface="HGP明朝E" pitchFamily="18" charset="-128"/>
                <a:ea typeface="HGP明朝E" pitchFamily="18" charset="-128"/>
              </a:rPr>
              <a:t>七拾三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pic>
        <p:nvPicPr>
          <p:cNvPr id="74" name="図 73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969778">
            <a:off x="-786609" y="-818794"/>
            <a:ext cx="3123406" cy="3777142"/>
          </a:xfrm>
          <a:prstGeom prst="rect">
            <a:avLst/>
          </a:prstGeom>
        </p:spPr>
      </p:pic>
      <p:pic>
        <p:nvPicPr>
          <p:cNvPr id="75" name="図 74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636912"/>
            <a:ext cx="5431482" cy="3822154"/>
          </a:xfrm>
          <a:prstGeom prst="rect">
            <a:avLst/>
          </a:prstGeom>
        </p:spPr>
      </p:pic>
      <p:pic>
        <p:nvPicPr>
          <p:cNvPr id="76" name="図 7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41771">
            <a:off x="1080943" y="-490275"/>
            <a:ext cx="3124200" cy="3886200"/>
          </a:xfrm>
          <a:prstGeom prst="rect">
            <a:avLst/>
          </a:prstGeom>
        </p:spPr>
      </p:pic>
      <p:pic>
        <p:nvPicPr>
          <p:cNvPr id="77" name="図 7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12576" y="4225453"/>
            <a:ext cx="4133202" cy="3596035"/>
          </a:xfrm>
          <a:prstGeom prst="rect">
            <a:avLst/>
          </a:prstGeom>
        </p:spPr>
      </p:pic>
      <p:pic>
        <p:nvPicPr>
          <p:cNvPr id="78" name="図 7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4076" y="-783230"/>
            <a:ext cx="4370412" cy="5436366"/>
          </a:xfrm>
          <a:prstGeom prst="rect">
            <a:avLst/>
          </a:prstGeom>
        </p:spPr>
      </p:pic>
      <p:pic>
        <p:nvPicPr>
          <p:cNvPr id="79" name="図 78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00392" y="-27384"/>
            <a:ext cx="1009650" cy="6858000"/>
          </a:xfrm>
          <a:prstGeom prst="rect">
            <a:avLst/>
          </a:prstGeom>
        </p:spPr>
      </p:pic>
      <p:pic>
        <p:nvPicPr>
          <p:cNvPr id="80" name="図 79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941168"/>
            <a:ext cx="5380806" cy="2562225"/>
          </a:xfrm>
          <a:prstGeom prst="rect">
            <a:avLst/>
          </a:prstGeom>
        </p:spPr>
      </p:pic>
      <p:pic>
        <p:nvPicPr>
          <p:cNvPr id="81" name="図 8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5624" y="911972"/>
            <a:ext cx="4500711" cy="3745753"/>
          </a:xfrm>
          <a:prstGeom prst="rect">
            <a:avLst/>
          </a:prstGeom>
        </p:spPr>
      </p:pic>
      <p:pic>
        <p:nvPicPr>
          <p:cNvPr id="82" name="図 81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509887">
            <a:off x="3216552" y="-692875"/>
            <a:ext cx="2172326" cy="7622196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七拾四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pic>
        <p:nvPicPr>
          <p:cNvPr id="74" name="図 73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969778">
            <a:off x="-786609" y="-818794"/>
            <a:ext cx="3123406" cy="3777142"/>
          </a:xfrm>
          <a:prstGeom prst="rect">
            <a:avLst/>
          </a:prstGeom>
        </p:spPr>
      </p:pic>
      <p:pic>
        <p:nvPicPr>
          <p:cNvPr id="75" name="図 74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636912"/>
            <a:ext cx="5431482" cy="3822154"/>
          </a:xfrm>
          <a:prstGeom prst="rect">
            <a:avLst/>
          </a:prstGeom>
        </p:spPr>
      </p:pic>
      <p:pic>
        <p:nvPicPr>
          <p:cNvPr id="76" name="図 7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41771">
            <a:off x="1080943" y="-490275"/>
            <a:ext cx="3124200" cy="3886200"/>
          </a:xfrm>
          <a:prstGeom prst="rect">
            <a:avLst/>
          </a:prstGeom>
        </p:spPr>
      </p:pic>
      <p:pic>
        <p:nvPicPr>
          <p:cNvPr id="77" name="図 7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12576" y="4225453"/>
            <a:ext cx="4133202" cy="3596035"/>
          </a:xfrm>
          <a:prstGeom prst="rect">
            <a:avLst/>
          </a:prstGeom>
        </p:spPr>
      </p:pic>
      <p:pic>
        <p:nvPicPr>
          <p:cNvPr id="78" name="図 7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4076" y="-783230"/>
            <a:ext cx="4370412" cy="5436366"/>
          </a:xfrm>
          <a:prstGeom prst="rect">
            <a:avLst/>
          </a:prstGeom>
        </p:spPr>
      </p:pic>
      <p:pic>
        <p:nvPicPr>
          <p:cNvPr id="79" name="図 78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00392" y="-27384"/>
            <a:ext cx="1009650" cy="6858000"/>
          </a:xfrm>
          <a:prstGeom prst="rect">
            <a:avLst/>
          </a:prstGeom>
        </p:spPr>
      </p:pic>
      <p:pic>
        <p:nvPicPr>
          <p:cNvPr id="80" name="図 79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941168"/>
            <a:ext cx="5380806" cy="2562225"/>
          </a:xfrm>
          <a:prstGeom prst="rect">
            <a:avLst/>
          </a:prstGeom>
        </p:spPr>
      </p:pic>
      <p:pic>
        <p:nvPicPr>
          <p:cNvPr id="81" name="図 8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5624" y="911972"/>
            <a:ext cx="4500711" cy="3745753"/>
          </a:xfrm>
          <a:prstGeom prst="rect">
            <a:avLst/>
          </a:prstGeom>
        </p:spPr>
      </p:pic>
      <p:pic>
        <p:nvPicPr>
          <p:cNvPr id="82" name="図 81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509887">
            <a:off x="3216552" y="-692875"/>
            <a:ext cx="2172326" cy="7622196"/>
          </a:xfrm>
          <a:prstGeom prst="rect">
            <a:avLst/>
          </a:prstGeom>
        </p:spPr>
      </p:pic>
      <p:pic>
        <p:nvPicPr>
          <p:cNvPr id="83" name="図 8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896" y="2920355"/>
            <a:ext cx="5110267" cy="4253061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七拾五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pic>
        <p:nvPicPr>
          <p:cNvPr id="74" name="図 73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969778">
            <a:off x="-786609" y="-818794"/>
            <a:ext cx="3123406" cy="3777142"/>
          </a:xfrm>
          <a:prstGeom prst="rect">
            <a:avLst/>
          </a:prstGeom>
        </p:spPr>
      </p:pic>
      <p:pic>
        <p:nvPicPr>
          <p:cNvPr id="75" name="図 74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636912"/>
            <a:ext cx="5431482" cy="3822154"/>
          </a:xfrm>
          <a:prstGeom prst="rect">
            <a:avLst/>
          </a:prstGeom>
        </p:spPr>
      </p:pic>
      <p:pic>
        <p:nvPicPr>
          <p:cNvPr id="76" name="図 7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41771">
            <a:off x="1080943" y="-490275"/>
            <a:ext cx="3124200" cy="3886200"/>
          </a:xfrm>
          <a:prstGeom prst="rect">
            <a:avLst/>
          </a:prstGeom>
        </p:spPr>
      </p:pic>
      <p:pic>
        <p:nvPicPr>
          <p:cNvPr id="77" name="図 7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12576" y="4225453"/>
            <a:ext cx="4133202" cy="3596035"/>
          </a:xfrm>
          <a:prstGeom prst="rect">
            <a:avLst/>
          </a:prstGeom>
        </p:spPr>
      </p:pic>
      <p:pic>
        <p:nvPicPr>
          <p:cNvPr id="78" name="図 7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4076" y="-783230"/>
            <a:ext cx="4370412" cy="5436366"/>
          </a:xfrm>
          <a:prstGeom prst="rect">
            <a:avLst/>
          </a:prstGeom>
        </p:spPr>
      </p:pic>
      <p:pic>
        <p:nvPicPr>
          <p:cNvPr id="79" name="図 78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00392" y="-27384"/>
            <a:ext cx="1009650" cy="6858000"/>
          </a:xfrm>
          <a:prstGeom prst="rect">
            <a:avLst/>
          </a:prstGeom>
        </p:spPr>
      </p:pic>
      <p:pic>
        <p:nvPicPr>
          <p:cNvPr id="80" name="図 79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941168"/>
            <a:ext cx="5380806" cy="2562225"/>
          </a:xfrm>
          <a:prstGeom prst="rect">
            <a:avLst/>
          </a:prstGeom>
        </p:spPr>
      </p:pic>
      <p:pic>
        <p:nvPicPr>
          <p:cNvPr id="81" name="図 8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5624" y="911972"/>
            <a:ext cx="4500711" cy="3745753"/>
          </a:xfrm>
          <a:prstGeom prst="rect">
            <a:avLst/>
          </a:prstGeom>
        </p:spPr>
      </p:pic>
      <p:pic>
        <p:nvPicPr>
          <p:cNvPr id="82" name="図 81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509887">
            <a:off x="3216552" y="-692875"/>
            <a:ext cx="2172326" cy="7622196"/>
          </a:xfrm>
          <a:prstGeom prst="rect">
            <a:avLst/>
          </a:prstGeom>
        </p:spPr>
      </p:pic>
      <p:pic>
        <p:nvPicPr>
          <p:cNvPr id="83" name="図 8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896" y="2920355"/>
            <a:ext cx="5110267" cy="4253061"/>
          </a:xfrm>
          <a:prstGeom prst="rect">
            <a:avLst/>
          </a:prstGeom>
        </p:spPr>
      </p:pic>
      <p:pic>
        <p:nvPicPr>
          <p:cNvPr id="84" name="図 8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2641277"/>
            <a:ext cx="4298731" cy="3740051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七拾六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60040" y="2492896"/>
            <a:ext cx="7772400" cy="1470025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ヒーローは</a:t>
            </a:r>
            <a:endParaRPr kumimoji="1" lang="ja-JP" altLang="en-US" sz="9600" dirty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pic>
        <p:nvPicPr>
          <p:cNvPr id="74" name="図 73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969778">
            <a:off x="-786609" y="-818794"/>
            <a:ext cx="3123406" cy="3777142"/>
          </a:xfrm>
          <a:prstGeom prst="rect">
            <a:avLst/>
          </a:prstGeom>
        </p:spPr>
      </p:pic>
      <p:pic>
        <p:nvPicPr>
          <p:cNvPr id="75" name="図 74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636912"/>
            <a:ext cx="5431482" cy="3822154"/>
          </a:xfrm>
          <a:prstGeom prst="rect">
            <a:avLst/>
          </a:prstGeom>
        </p:spPr>
      </p:pic>
      <p:pic>
        <p:nvPicPr>
          <p:cNvPr id="76" name="図 7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41771">
            <a:off x="1080943" y="-490275"/>
            <a:ext cx="3124200" cy="3886200"/>
          </a:xfrm>
          <a:prstGeom prst="rect">
            <a:avLst/>
          </a:prstGeom>
        </p:spPr>
      </p:pic>
      <p:pic>
        <p:nvPicPr>
          <p:cNvPr id="77" name="図 7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12576" y="4225453"/>
            <a:ext cx="4133202" cy="3596035"/>
          </a:xfrm>
          <a:prstGeom prst="rect">
            <a:avLst/>
          </a:prstGeom>
        </p:spPr>
      </p:pic>
      <p:pic>
        <p:nvPicPr>
          <p:cNvPr id="78" name="図 7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4076" y="-783230"/>
            <a:ext cx="4370412" cy="5436366"/>
          </a:xfrm>
          <a:prstGeom prst="rect">
            <a:avLst/>
          </a:prstGeom>
        </p:spPr>
      </p:pic>
      <p:pic>
        <p:nvPicPr>
          <p:cNvPr id="79" name="図 78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00392" y="-27384"/>
            <a:ext cx="1009650" cy="6858000"/>
          </a:xfrm>
          <a:prstGeom prst="rect">
            <a:avLst/>
          </a:prstGeom>
        </p:spPr>
      </p:pic>
      <p:pic>
        <p:nvPicPr>
          <p:cNvPr id="80" name="図 79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941168"/>
            <a:ext cx="5380806" cy="2562225"/>
          </a:xfrm>
          <a:prstGeom prst="rect">
            <a:avLst/>
          </a:prstGeom>
        </p:spPr>
      </p:pic>
      <p:pic>
        <p:nvPicPr>
          <p:cNvPr id="81" name="図 8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5624" y="911972"/>
            <a:ext cx="4500711" cy="3745753"/>
          </a:xfrm>
          <a:prstGeom prst="rect">
            <a:avLst/>
          </a:prstGeom>
        </p:spPr>
      </p:pic>
      <p:pic>
        <p:nvPicPr>
          <p:cNvPr id="82" name="図 81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509887">
            <a:off x="3216552" y="-692875"/>
            <a:ext cx="2172326" cy="7622196"/>
          </a:xfrm>
          <a:prstGeom prst="rect">
            <a:avLst/>
          </a:prstGeom>
        </p:spPr>
      </p:pic>
      <p:pic>
        <p:nvPicPr>
          <p:cNvPr id="83" name="図 8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896" y="2920355"/>
            <a:ext cx="5110267" cy="4253061"/>
          </a:xfrm>
          <a:prstGeom prst="rect">
            <a:avLst/>
          </a:prstGeom>
        </p:spPr>
      </p:pic>
      <p:pic>
        <p:nvPicPr>
          <p:cNvPr id="84" name="図 8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2641277"/>
            <a:ext cx="4298731" cy="3740051"/>
          </a:xfrm>
          <a:prstGeom prst="rect">
            <a:avLst/>
          </a:prstGeom>
        </p:spPr>
      </p:pic>
      <p:pic>
        <p:nvPicPr>
          <p:cNvPr id="85" name="図 84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59633" y="1215"/>
            <a:ext cx="7704856" cy="198762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七拾七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pic>
        <p:nvPicPr>
          <p:cNvPr id="74" name="図 73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969778">
            <a:off x="-786609" y="-818794"/>
            <a:ext cx="3123406" cy="3777142"/>
          </a:xfrm>
          <a:prstGeom prst="rect">
            <a:avLst/>
          </a:prstGeom>
        </p:spPr>
      </p:pic>
      <p:pic>
        <p:nvPicPr>
          <p:cNvPr id="75" name="図 74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636912"/>
            <a:ext cx="5431482" cy="3822154"/>
          </a:xfrm>
          <a:prstGeom prst="rect">
            <a:avLst/>
          </a:prstGeom>
        </p:spPr>
      </p:pic>
      <p:pic>
        <p:nvPicPr>
          <p:cNvPr id="76" name="図 7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41771">
            <a:off x="1080943" y="-490275"/>
            <a:ext cx="3124200" cy="3886200"/>
          </a:xfrm>
          <a:prstGeom prst="rect">
            <a:avLst/>
          </a:prstGeom>
        </p:spPr>
      </p:pic>
      <p:pic>
        <p:nvPicPr>
          <p:cNvPr id="77" name="図 7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12576" y="4225453"/>
            <a:ext cx="4133202" cy="3596035"/>
          </a:xfrm>
          <a:prstGeom prst="rect">
            <a:avLst/>
          </a:prstGeom>
        </p:spPr>
      </p:pic>
      <p:pic>
        <p:nvPicPr>
          <p:cNvPr id="78" name="図 7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4076" y="-783230"/>
            <a:ext cx="4370412" cy="5436366"/>
          </a:xfrm>
          <a:prstGeom prst="rect">
            <a:avLst/>
          </a:prstGeom>
        </p:spPr>
      </p:pic>
      <p:pic>
        <p:nvPicPr>
          <p:cNvPr id="79" name="図 78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00392" y="-27384"/>
            <a:ext cx="1009650" cy="6858000"/>
          </a:xfrm>
          <a:prstGeom prst="rect">
            <a:avLst/>
          </a:prstGeom>
        </p:spPr>
      </p:pic>
      <p:pic>
        <p:nvPicPr>
          <p:cNvPr id="80" name="図 79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941168"/>
            <a:ext cx="5380806" cy="2562225"/>
          </a:xfrm>
          <a:prstGeom prst="rect">
            <a:avLst/>
          </a:prstGeom>
        </p:spPr>
      </p:pic>
      <p:pic>
        <p:nvPicPr>
          <p:cNvPr id="81" name="図 8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5624" y="911972"/>
            <a:ext cx="4500711" cy="3745753"/>
          </a:xfrm>
          <a:prstGeom prst="rect">
            <a:avLst/>
          </a:prstGeom>
        </p:spPr>
      </p:pic>
      <p:pic>
        <p:nvPicPr>
          <p:cNvPr id="82" name="図 81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509887">
            <a:off x="3216552" y="-692875"/>
            <a:ext cx="2172326" cy="7622196"/>
          </a:xfrm>
          <a:prstGeom prst="rect">
            <a:avLst/>
          </a:prstGeom>
        </p:spPr>
      </p:pic>
      <p:pic>
        <p:nvPicPr>
          <p:cNvPr id="83" name="図 8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896" y="2920355"/>
            <a:ext cx="5110267" cy="4253061"/>
          </a:xfrm>
          <a:prstGeom prst="rect">
            <a:avLst/>
          </a:prstGeom>
        </p:spPr>
      </p:pic>
      <p:pic>
        <p:nvPicPr>
          <p:cNvPr id="84" name="図 8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2641277"/>
            <a:ext cx="4298731" cy="3740051"/>
          </a:xfrm>
          <a:prstGeom prst="rect">
            <a:avLst/>
          </a:prstGeom>
        </p:spPr>
      </p:pic>
      <p:pic>
        <p:nvPicPr>
          <p:cNvPr id="85" name="図 84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59633" y="1215"/>
            <a:ext cx="7704856" cy="1987625"/>
          </a:xfrm>
          <a:prstGeom prst="rect">
            <a:avLst/>
          </a:prstGeom>
        </p:spPr>
      </p:pic>
      <p:pic>
        <p:nvPicPr>
          <p:cNvPr id="86" name="図 8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980728"/>
            <a:ext cx="8964488" cy="2448272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七拾八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pic>
        <p:nvPicPr>
          <p:cNvPr id="74" name="図 73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969778">
            <a:off x="-786609" y="-818794"/>
            <a:ext cx="3123406" cy="3777142"/>
          </a:xfrm>
          <a:prstGeom prst="rect">
            <a:avLst/>
          </a:prstGeom>
        </p:spPr>
      </p:pic>
      <p:pic>
        <p:nvPicPr>
          <p:cNvPr id="75" name="図 74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636912"/>
            <a:ext cx="5431482" cy="3822154"/>
          </a:xfrm>
          <a:prstGeom prst="rect">
            <a:avLst/>
          </a:prstGeom>
        </p:spPr>
      </p:pic>
      <p:pic>
        <p:nvPicPr>
          <p:cNvPr id="76" name="図 7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41771">
            <a:off x="1080943" y="-490275"/>
            <a:ext cx="3124200" cy="3886200"/>
          </a:xfrm>
          <a:prstGeom prst="rect">
            <a:avLst/>
          </a:prstGeom>
        </p:spPr>
      </p:pic>
      <p:pic>
        <p:nvPicPr>
          <p:cNvPr id="77" name="図 7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12576" y="4225453"/>
            <a:ext cx="4133202" cy="3596035"/>
          </a:xfrm>
          <a:prstGeom prst="rect">
            <a:avLst/>
          </a:prstGeom>
        </p:spPr>
      </p:pic>
      <p:pic>
        <p:nvPicPr>
          <p:cNvPr id="78" name="図 7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4076" y="-783230"/>
            <a:ext cx="4370412" cy="5436366"/>
          </a:xfrm>
          <a:prstGeom prst="rect">
            <a:avLst/>
          </a:prstGeom>
        </p:spPr>
      </p:pic>
      <p:pic>
        <p:nvPicPr>
          <p:cNvPr id="79" name="図 78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00392" y="-27384"/>
            <a:ext cx="1009650" cy="6858000"/>
          </a:xfrm>
          <a:prstGeom prst="rect">
            <a:avLst/>
          </a:prstGeom>
        </p:spPr>
      </p:pic>
      <p:pic>
        <p:nvPicPr>
          <p:cNvPr id="80" name="図 79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941168"/>
            <a:ext cx="5380806" cy="2562225"/>
          </a:xfrm>
          <a:prstGeom prst="rect">
            <a:avLst/>
          </a:prstGeom>
        </p:spPr>
      </p:pic>
      <p:pic>
        <p:nvPicPr>
          <p:cNvPr id="81" name="図 8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5624" y="911972"/>
            <a:ext cx="4500711" cy="3745753"/>
          </a:xfrm>
          <a:prstGeom prst="rect">
            <a:avLst/>
          </a:prstGeom>
        </p:spPr>
      </p:pic>
      <p:pic>
        <p:nvPicPr>
          <p:cNvPr id="82" name="図 81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509887">
            <a:off x="3216552" y="-692875"/>
            <a:ext cx="2172326" cy="7622196"/>
          </a:xfrm>
          <a:prstGeom prst="rect">
            <a:avLst/>
          </a:prstGeom>
        </p:spPr>
      </p:pic>
      <p:pic>
        <p:nvPicPr>
          <p:cNvPr id="83" name="図 8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896" y="2920355"/>
            <a:ext cx="5110267" cy="4253061"/>
          </a:xfrm>
          <a:prstGeom prst="rect">
            <a:avLst/>
          </a:prstGeom>
        </p:spPr>
      </p:pic>
      <p:pic>
        <p:nvPicPr>
          <p:cNvPr id="84" name="図 8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2641277"/>
            <a:ext cx="4298731" cy="3740051"/>
          </a:xfrm>
          <a:prstGeom prst="rect">
            <a:avLst/>
          </a:prstGeom>
        </p:spPr>
      </p:pic>
      <p:pic>
        <p:nvPicPr>
          <p:cNvPr id="85" name="図 84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59633" y="1215"/>
            <a:ext cx="7704856" cy="1987625"/>
          </a:xfrm>
          <a:prstGeom prst="rect">
            <a:avLst/>
          </a:prstGeom>
        </p:spPr>
      </p:pic>
      <p:pic>
        <p:nvPicPr>
          <p:cNvPr id="86" name="図 8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980728"/>
            <a:ext cx="8964488" cy="2448272"/>
          </a:xfrm>
          <a:prstGeom prst="rect">
            <a:avLst/>
          </a:prstGeom>
        </p:spPr>
      </p:pic>
      <p:pic>
        <p:nvPicPr>
          <p:cNvPr id="87" name="図 8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5013176"/>
            <a:ext cx="9144000" cy="198120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七拾九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pic>
        <p:nvPicPr>
          <p:cNvPr id="74" name="図 73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969778">
            <a:off x="-786609" y="-818794"/>
            <a:ext cx="3123406" cy="3777142"/>
          </a:xfrm>
          <a:prstGeom prst="rect">
            <a:avLst/>
          </a:prstGeom>
        </p:spPr>
      </p:pic>
      <p:pic>
        <p:nvPicPr>
          <p:cNvPr id="75" name="図 74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636912"/>
            <a:ext cx="5431482" cy="3822154"/>
          </a:xfrm>
          <a:prstGeom prst="rect">
            <a:avLst/>
          </a:prstGeom>
        </p:spPr>
      </p:pic>
      <p:pic>
        <p:nvPicPr>
          <p:cNvPr id="76" name="図 7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41771">
            <a:off x="1080943" y="-490275"/>
            <a:ext cx="3124200" cy="3886200"/>
          </a:xfrm>
          <a:prstGeom prst="rect">
            <a:avLst/>
          </a:prstGeom>
        </p:spPr>
      </p:pic>
      <p:pic>
        <p:nvPicPr>
          <p:cNvPr id="77" name="図 7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12576" y="4225453"/>
            <a:ext cx="4133202" cy="3596035"/>
          </a:xfrm>
          <a:prstGeom prst="rect">
            <a:avLst/>
          </a:prstGeom>
        </p:spPr>
      </p:pic>
      <p:pic>
        <p:nvPicPr>
          <p:cNvPr id="78" name="図 7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4076" y="-783230"/>
            <a:ext cx="4370412" cy="5436366"/>
          </a:xfrm>
          <a:prstGeom prst="rect">
            <a:avLst/>
          </a:prstGeom>
        </p:spPr>
      </p:pic>
      <p:pic>
        <p:nvPicPr>
          <p:cNvPr id="79" name="図 78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00392" y="-27384"/>
            <a:ext cx="1009650" cy="6858000"/>
          </a:xfrm>
          <a:prstGeom prst="rect">
            <a:avLst/>
          </a:prstGeom>
        </p:spPr>
      </p:pic>
      <p:pic>
        <p:nvPicPr>
          <p:cNvPr id="80" name="図 79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941168"/>
            <a:ext cx="5380806" cy="2562225"/>
          </a:xfrm>
          <a:prstGeom prst="rect">
            <a:avLst/>
          </a:prstGeom>
        </p:spPr>
      </p:pic>
      <p:pic>
        <p:nvPicPr>
          <p:cNvPr id="81" name="図 8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5624" y="911972"/>
            <a:ext cx="4500711" cy="3745753"/>
          </a:xfrm>
          <a:prstGeom prst="rect">
            <a:avLst/>
          </a:prstGeom>
        </p:spPr>
      </p:pic>
      <p:pic>
        <p:nvPicPr>
          <p:cNvPr id="82" name="図 81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509887">
            <a:off x="3216552" y="-692875"/>
            <a:ext cx="2172326" cy="7622196"/>
          </a:xfrm>
          <a:prstGeom prst="rect">
            <a:avLst/>
          </a:prstGeom>
        </p:spPr>
      </p:pic>
      <p:pic>
        <p:nvPicPr>
          <p:cNvPr id="83" name="図 8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896" y="2920355"/>
            <a:ext cx="5110267" cy="4253061"/>
          </a:xfrm>
          <a:prstGeom prst="rect">
            <a:avLst/>
          </a:prstGeom>
        </p:spPr>
      </p:pic>
      <p:pic>
        <p:nvPicPr>
          <p:cNvPr id="84" name="図 8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2641277"/>
            <a:ext cx="4298731" cy="3740051"/>
          </a:xfrm>
          <a:prstGeom prst="rect">
            <a:avLst/>
          </a:prstGeom>
        </p:spPr>
      </p:pic>
      <p:pic>
        <p:nvPicPr>
          <p:cNvPr id="85" name="図 84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59633" y="1215"/>
            <a:ext cx="7704856" cy="1987625"/>
          </a:xfrm>
          <a:prstGeom prst="rect">
            <a:avLst/>
          </a:prstGeom>
        </p:spPr>
      </p:pic>
      <p:pic>
        <p:nvPicPr>
          <p:cNvPr id="86" name="図 8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980728"/>
            <a:ext cx="8964488" cy="2448272"/>
          </a:xfrm>
          <a:prstGeom prst="rect">
            <a:avLst/>
          </a:prstGeom>
        </p:spPr>
      </p:pic>
      <p:pic>
        <p:nvPicPr>
          <p:cNvPr id="87" name="図 8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5013176"/>
            <a:ext cx="9144000" cy="1981200"/>
          </a:xfrm>
          <a:prstGeom prst="rect">
            <a:avLst/>
          </a:prstGeom>
        </p:spPr>
      </p:pic>
      <p:pic>
        <p:nvPicPr>
          <p:cNvPr id="88" name="図 87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5775929">
            <a:off x="3439464" y="-263744"/>
            <a:ext cx="1964678" cy="11958836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八拾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pic>
        <p:nvPicPr>
          <p:cNvPr id="74" name="図 73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969778">
            <a:off x="-786609" y="-818794"/>
            <a:ext cx="3123406" cy="3777142"/>
          </a:xfrm>
          <a:prstGeom prst="rect">
            <a:avLst/>
          </a:prstGeom>
        </p:spPr>
      </p:pic>
      <p:pic>
        <p:nvPicPr>
          <p:cNvPr id="75" name="図 74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636912"/>
            <a:ext cx="5431482" cy="3822154"/>
          </a:xfrm>
          <a:prstGeom prst="rect">
            <a:avLst/>
          </a:prstGeom>
        </p:spPr>
      </p:pic>
      <p:pic>
        <p:nvPicPr>
          <p:cNvPr id="76" name="図 7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41771">
            <a:off x="1080943" y="-490275"/>
            <a:ext cx="3124200" cy="3886200"/>
          </a:xfrm>
          <a:prstGeom prst="rect">
            <a:avLst/>
          </a:prstGeom>
        </p:spPr>
      </p:pic>
      <p:pic>
        <p:nvPicPr>
          <p:cNvPr id="77" name="図 7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12576" y="4225453"/>
            <a:ext cx="4133202" cy="3596035"/>
          </a:xfrm>
          <a:prstGeom prst="rect">
            <a:avLst/>
          </a:prstGeom>
        </p:spPr>
      </p:pic>
      <p:pic>
        <p:nvPicPr>
          <p:cNvPr id="78" name="図 7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4076" y="-783230"/>
            <a:ext cx="4370412" cy="5436366"/>
          </a:xfrm>
          <a:prstGeom prst="rect">
            <a:avLst/>
          </a:prstGeom>
        </p:spPr>
      </p:pic>
      <p:pic>
        <p:nvPicPr>
          <p:cNvPr id="79" name="図 78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00392" y="-27384"/>
            <a:ext cx="1009650" cy="6858000"/>
          </a:xfrm>
          <a:prstGeom prst="rect">
            <a:avLst/>
          </a:prstGeom>
        </p:spPr>
      </p:pic>
      <p:pic>
        <p:nvPicPr>
          <p:cNvPr id="80" name="図 79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941168"/>
            <a:ext cx="5380806" cy="2562225"/>
          </a:xfrm>
          <a:prstGeom prst="rect">
            <a:avLst/>
          </a:prstGeom>
        </p:spPr>
      </p:pic>
      <p:pic>
        <p:nvPicPr>
          <p:cNvPr id="81" name="図 8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5624" y="911972"/>
            <a:ext cx="4500711" cy="3745753"/>
          </a:xfrm>
          <a:prstGeom prst="rect">
            <a:avLst/>
          </a:prstGeom>
        </p:spPr>
      </p:pic>
      <p:pic>
        <p:nvPicPr>
          <p:cNvPr id="82" name="図 81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509887">
            <a:off x="3216552" y="-692875"/>
            <a:ext cx="2172326" cy="7622196"/>
          </a:xfrm>
          <a:prstGeom prst="rect">
            <a:avLst/>
          </a:prstGeom>
        </p:spPr>
      </p:pic>
      <p:pic>
        <p:nvPicPr>
          <p:cNvPr id="83" name="図 8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896" y="2920355"/>
            <a:ext cx="5110267" cy="4253061"/>
          </a:xfrm>
          <a:prstGeom prst="rect">
            <a:avLst/>
          </a:prstGeom>
        </p:spPr>
      </p:pic>
      <p:pic>
        <p:nvPicPr>
          <p:cNvPr id="84" name="図 8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2641277"/>
            <a:ext cx="4298731" cy="3740051"/>
          </a:xfrm>
          <a:prstGeom prst="rect">
            <a:avLst/>
          </a:prstGeom>
        </p:spPr>
      </p:pic>
      <p:pic>
        <p:nvPicPr>
          <p:cNvPr id="85" name="図 84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59633" y="1215"/>
            <a:ext cx="7704856" cy="1987625"/>
          </a:xfrm>
          <a:prstGeom prst="rect">
            <a:avLst/>
          </a:prstGeom>
        </p:spPr>
      </p:pic>
      <p:pic>
        <p:nvPicPr>
          <p:cNvPr id="86" name="図 8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980728"/>
            <a:ext cx="8964488" cy="2448272"/>
          </a:xfrm>
          <a:prstGeom prst="rect">
            <a:avLst/>
          </a:prstGeom>
        </p:spPr>
      </p:pic>
      <p:pic>
        <p:nvPicPr>
          <p:cNvPr id="87" name="図 8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5013176"/>
            <a:ext cx="9144000" cy="1981200"/>
          </a:xfrm>
          <a:prstGeom prst="rect">
            <a:avLst/>
          </a:prstGeom>
        </p:spPr>
      </p:pic>
      <p:pic>
        <p:nvPicPr>
          <p:cNvPr id="88" name="図 87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5775929">
            <a:off x="3439464" y="-263744"/>
            <a:ext cx="1964678" cy="11958836"/>
          </a:xfrm>
          <a:prstGeom prst="rect">
            <a:avLst/>
          </a:prstGeom>
        </p:spPr>
      </p:pic>
      <p:pic>
        <p:nvPicPr>
          <p:cNvPr id="89" name="図 8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28950" y="-963488"/>
            <a:ext cx="6115050" cy="217170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八拾一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pic>
        <p:nvPicPr>
          <p:cNvPr id="74" name="図 73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969778">
            <a:off x="-786609" y="-818794"/>
            <a:ext cx="3123406" cy="3777142"/>
          </a:xfrm>
          <a:prstGeom prst="rect">
            <a:avLst/>
          </a:prstGeom>
        </p:spPr>
      </p:pic>
      <p:pic>
        <p:nvPicPr>
          <p:cNvPr id="75" name="図 74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636912"/>
            <a:ext cx="5431482" cy="3822154"/>
          </a:xfrm>
          <a:prstGeom prst="rect">
            <a:avLst/>
          </a:prstGeom>
        </p:spPr>
      </p:pic>
      <p:pic>
        <p:nvPicPr>
          <p:cNvPr id="76" name="図 7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41771">
            <a:off x="1080943" y="-490275"/>
            <a:ext cx="3124200" cy="3886200"/>
          </a:xfrm>
          <a:prstGeom prst="rect">
            <a:avLst/>
          </a:prstGeom>
        </p:spPr>
      </p:pic>
      <p:pic>
        <p:nvPicPr>
          <p:cNvPr id="77" name="図 7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12576" y="4225453"/>
            <a:ext cx="4133202" cy="3596035"/>
          </a:xfrm>
          <a:prstGeom prst="rect">
            <a:avLst/>
          </a:prstGeom>
        </p:spPr>
      </p:pic>
      <p:pic>
        <p:nvPicPr>
          <p:cNvPr id="78" name="図 7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4076" y="-783230"/>
            <a:ext cx="4370412" cy="5436366"/>
          </a:xfrm>
          <a:prstGeom prst="rect">
            <a:avLst/>
          </a:prstGeom>
        </p:spPr>
      </p:pic>
      <p:pic>
        <p:nvPicPr>
          <p:cNvPr id="79" name="図 78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00392" y="-27384"/>
            <a:ext cx="1009650" cy="6858000"/>
          </a:xfrm>
          <a:prstGeom prst="rect">
            <a:avLst/>
          </a:prstGeom>
        </p:spPr>
      </p:pic>
      <p:pic>
        <p:nvPicPr>
          <p:cNvPr id="80" name="図 79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941168"/>
            <a:ext cx="5380806" cy="2562225"/>
          </a:xfrm>
          <a:prstGeom prst="rect">
            <a:avLst/>
          </a:prstGeom>
        </p:spPr>
      </p:pic>
      <p:pic>
        <p:nvPicPr>
          <p:cNvPr id="81" name="図 8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5624" y="911972"/>
            <a:ext cx="4500711" cy="3745753"/>
          </a:xfrm>
          <a:prstGeom prst="rect">
            <a:avLst/>
          </a:prstGeom>
        </p:spPr>
      </p:pic>
      <p:pic>
        <p:nvPicPr>
          <p:cNvPr id="82" name="図 81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509887">
            <a:off x="3216552" y="-692875"/>
            <a:ext cx="2172326" cy="7622196"/>
          </a:xfrm>
          <a:prstGeom prst="rect">
            <a:avLst/>
          </a:prstGeom>
        </p:spPr>
      </p:pic>
      <p:pic>
        <p:nvPicPr>
          <p:cNvPr id="83" name="図 8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896" y="2920355"/>
            <a:ext cx="5110267" cy="4253061"/>
          </a:xfrm>
          <a:prstGeom prst="rect">
            <a:avLst/>
          </a:prstGeom>
        </p:spPr>
      </p:pic>
      <p:pic>
        <p:nvPicPr>
          <p:cNvPr id="84" name="図 8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2641277"/>
            <a:ext cx="4298731" cy="3740051"/>
          </a:xfrm>
          <a:prstGeom prst="rect">
            <a:avLst/>
          </a:prstGeom>
        </p:spPr>
      </p:pic>
      <p:pic>
        <p:nvPicPr>
          <p:cNvPr id="85" name="図 84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59633" y="1215"/>
            <a:ext cx="7704856" cy="1987625"/>
          </a:xfrm>
          <a:prstGeom prst="rect">
            <a:avLst/>
          </a:prstGeom>
        </p:spPr>
      </p:pic>
      <p:pic>
        <p:nvPicPr>
          <p:cNvPr id="86" name="図 8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980728"/>
            <a:ext cx="8964488" cy="2448272"/>
          </a:xfrm>
          <a:prstGeom prst="rect">
            <a:avLst/>
          </a:prstGeom>
        </p:spPr>
      </p:pic>
      <p:pic>
        <p:nvPicPr>
          <p:cNvPr id="87" name="図 8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5013176"/>
            <a:ext cx="9144000" cy="1981200"/>
          </a:xfrm>
          <a:prstGeom prst="rect">
            <a:avLst/>
          </a:prstGeom>
        </p:spPr>
      </p:pic>
      <p:pic>
        <p:nvPicPr>
          <p:cNvPr id="88" name="図 87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5775929">
            <a:off x="3439464" y="-263744"/>
            <a:ext cx="1964678" cy="11958836"/>
          </a:xfrm>
          <a:prstGeom prst="rect">
            <a:avLst/>
          </a:prstGeom>
        </p:spPr>
      </p:pic>
      <p:pic>
        <p:nvPicPr>
          <p:cNvPr id="89" name="図 8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28950" y="-963488"/>
            <a:ext cx="6115050" cy="2171700"/>
          </a:xfrm>
          <a:prstGeom prst="rect">
            <a:avLst/>
          </a:prstGeom>
        </p:spPr>
      </p:pic>
      <p:pic>
        <p:nvPicPr>
          <p:cNvPr id="90" name="図 8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715137">
            <a:off x="4028305" y="4443452"/>
            <a:ext cx="3124200" cy="388620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八拾二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pic>
        <p:nvPicPr>
          <p:cNvPr id="74" name="図 73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969778">
            <a:off x="-786609" y="-818794"/>
            <a:ext cx="3123406" cy="3777142"/>
          </a:xfrm>
          <a:prstGeom prst="rect">
            <a:avLst/>
          </a:prstGeom>
        </p:spPr>
      </p:pic>
      <p:pic>
        <p:nvPicPr>
          <p:cNvPr id="75" name="図 74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636912"/>
            <a:ext cx="5431482" cy="3822154"/>
          </a:xfrm>
          <a:prstGeom prst="rect">
            <a:avLst/>
          </a:prstGeom>
        </p:spPr>
      </p:pic>
      <p:pic>
        <p:nvPicPr>
          <p:cNvPr id="76" name="図 7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41771">
            <a:off x="1080943" y="-490275"/>
            <a:ext cx="3124200" cy="3886200"/>
          </a:xfrm>
          <a:prstGeom prst="rect">
            <a:avLst/>
          </a:prstGeom>
        </p:spPr>
      </p:pic>
      <p:pic>
        <p:nvPicPr>
          <p:cNvPr id="77" name="図 7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12576" y="4225453"/>
            <a:ext cx="4133202" cy="3596035"/>
          </a:xfrm>
          <a:prstGeom prst="rect">
            <a:avLst/>
          </a:prstGeom>
        </p:spPr>
      </p:pic>
      <p:pic>
        <p:nvPicPr>
          <p:cNvPr id="78" name="図 7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4076" y="-783230"/>
            <a:ext cx="4370412" cy="5436366"/>
          </a:xfrm>
          <a:prstGeom prst="rect">
            <a:avLst/>
          </a:prstGeom>
        </p:spPr>
      </p:pic>
      <p:pic>
        <p:nvPicPr>
          <p:cNvPr id="79" name="図 78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00392" y="-27384"/>
            <a:ext cx="1009650" cy="6858000"/>
          </a:xfrm>
          <a:prstGeom prst="rect">
            <a:avLst/>
          </a:prstGeom>
        </p:spPr>
      </p:pic>
      <p:pic>
        <p:nvPicPr>
          <p:cNvPr id="80" name="図 79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941168"/>
            <a:ext cx="5380806" cy="2562225"/>
          </a:xfrm>
          <a:prstGeom prst="rect">
            <a:avLst/>
          </a:prstGeom>
        </p:spPr>
      </p:pic>
      <p:pic>
        <p:nvPicPr>
          <p:cNvPr id="81" name="図 8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5624" y="911972"/>
            <a:ext cx="4500711" cy="3745753"/>
          </a:xfrm>
          <a:prstGeom prst="rect">
            <a:avLst/>
          </a:prstGeom>
        </p:spPr>
      </p:pic>
      <p:pic>
        <p:nvPicPr>
          <p:cNvPr id="82" name="図 81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509887">
            <a:off x="3216552" y="-692875"/>
            <a:ext cx="2172326" cy="7622196"/>
          </a:xfrm>
          <a:prstGeom prst="rect">
            <a:avLst/>
          </a:prstGeom>
        </p:spPr>
      </p:pic>
      <p:pic>
        <p:nvPicPr>
          <p:cNvPr id="83" name="図 8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896" y="2920355"/>
            <a:ext cx="5110267" cy="4253061"/>
          </a:xfrm>
          <a:prstGeom prst="rect">
            <a:avLst/>
          </a:prstGeom>
        </p:spPr>
      </p:pic>
      <p:pic>
        <p:nvPicPr>
          <p:cNvPr id="84" name="図 8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2641277"/>
            <a:ext cx="4298731" cy="3740051"/>
          </a:xfrm>
          <a:prstGeom prst="rect">
            <a:avLst/>
          </a:prstGeom>
        </p:spPr>
      </p:pic>
      <p:pic>
        <p:nvPicPr>
          <p:cNvPr id="85" name="図 84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59633" y="1215"/>
            <a:ext cx="7704856" cy="1987625"/>
          </a:xfrm>
          <a:prstGeom prst="rect">
            <a:avLst/>
          </a:prstGeom>
        </p:spPr>
      </p:pic>
      <p:pic>
        <p:nvPicPr>
          <p:cNvPr id="86" name="図 8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980728"/>
            <a:ext cx="8964488" cy="2448272"/>
          </a:xfrm>
          <a:prstGeom prst="rect">
            <a:avLst/>
          </a:prstGeom>
        </p:spPr>
      </p:pic>
      <p:pic>
        <p:nvPicPr>
          <p:cNvPr id="87" name="図 8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5013176"/>
            <a:ext cx="9144000" cy="1981200"/>
          </a:xfrm>
          <a:prstGeom prst="rect">
            <a:avLst/>
          </a:prstGeom>
        </p:spPr>
      </p:pic>
      <p:pic>
        <p:nvPicPr>
          <p:cNvPr id="88" name="図 87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5775929">
            <a:off x="3439464" y="-263744"/>
            <a:ext cx="1964678" cy="11958836"/>
          </a:xfrm>
          <a:prstGeom prst="rect">
            <a:avLst/>
          </a:prstGeom>
        </p:spPr>
      </p:pic>
      <p:pic>
        <p:nvPicPr>
          <p:cNvPr id="89" name="図 8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28950" y="-963488"/>
            <a:ext cx="6115050" cy="2171700"/>
          </a:xfrm>
          <a:prstGeom prst="rect">
            <a:avLst/>
          </a:prstGeom>
        </p:spPr>
      </p:pic>
      <p:pic>
        <p:nvPicPr>
          <p:cNvPr id="90" name="図 8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715137">
            <a:off x="4028305" y="4443452"/>
            <a:ext cx="3124200" cy="3886200"/>
          </a:xfrm>
          <a:prstGeom prst="rect">
            <a:avLst/>
          </a:prstGeom>
        </p:spPr>
      </p:pic>
      <p:pic>
        <p:nvPicPr>
          <p:cNvPr id="91" name="図 9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404664" y="1831825"/>
            <a:ext cx="5891212" cy="5125567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八拾三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pic>
        <p:nvPicPr>
          <p:cNvPr id="74" name="図 73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969778">
            <a:off x="-786609" y="-818794"/>
            <a:ext cx="3123406" cy="3777142"/>
          </a:xfrm>
          <a:prstGeom prst="rect">
            <a:avLst/>
          </a:prstGeom>
        </p:spPr>
      </p:pic>
      <p:pic>
        <p:nvPicPr>
          <p:cNvPr id="75" name="図 74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636912"/>
            <a:ext cx="5431482" cy="3822154"/>
          </a:xfrm>
          <a:prstGeom prst="rect">
            <a:avLst/>
          </a:prstGeom>
        </p:spPr>
      </p:pic>
      <p:pic>
        <p:nvPicPr>
          <p:cNvPr id="76" name="図 7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41771">
            <a:off x="1080943" y="-490275"/>
            <a:ext cx="3124200" cy="3886200"/>
          </a:xfrm>
          <a:prstGeom prst="rect">
            <a:avLst/>
          </a:prstGeom>
        </p:spPr>
      </p:pic>
      <p:pic>
        <p:nvPicPr>
          <p:cNvPr id="77" name="図 7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12576" y="4225453"/>
            <a:ext cx="4133202" cy="3596035"/>
          </a:xfrm>
          <a:prstGeom prst="rect">
            <a:avLst/>
          </a:prstGeom>
        </p:spPr>
      </p:pic>
      <p:pic>
        <p:nvPicPr>
          <p:cNvPr id="78" name="図 7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4076" y="-783230"/>
            <a:ext cx="4370412" cy="5436366"/>
          </a:xfrm>
          <a:prstGeom prst="rect">
            <a:avLst/>
          </a:prstGeom>
        </p:spPr>
      </p:pic>
      <p:pic>
        <p:nvPicPr>
          <p:cNvPr id="79" name="図 78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00392" y="-27384"/>
            <a:ext cx="1009650" cy="6858000"/>
          </a:xfrm>
          <a:prstGeom prst="rect">
            <a:avLst/>
          </a:prstGeom>
        </p:spPr>
      </p:pic>
      <p:pic>
        <p:nvPicPr>
          <p:cNvPr id="80" name="図 79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941168"/>
            <a:ext cx="5380806" cy="2562225"/>
          </a:xfrm>
          <a:prstGeom prst="rect">
            <a:avLst/>
          </a:prstGeom>
        </p:spPr>
      </p:pic>
      <p:pic>
        <p:nvPicPr>
          <p:cNvPr id="81" name="図 8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5624" y="911972"/>
            <a:ext cx="4500711" cy="3745753"/>
          </a:xfrm>
          <a:prstGeom prst="rect">
            <a:avLst/>
          </a:prstGeom>
        </p:spPr>
      </p:pic>
      <p:pic>
        <p:nvPicPr>
          <p:cNvPr id="82" name="図 81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509887">
            <a:off x="3216552" y="-692875"/>
            <a:ext cx="2172326" cy="7622196"/>
          </a:xfrm>
          <a:prstGeom prst="rect">
            <a:avLst/>
          </a:prstGeom>
        </p:spPr>
      </p:pic>
      <p:pic>
        <p:nvPicPr>
          <p:cNvPr id="83" name="図 8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896" y="2920355"/>
            <a:ext cx="5110267" cy="4253061"/>
          </a:xfrm>
          <a:prstGeom prst="rect">
            <a:avLst/>
          </a:prstGeom>
        </p:spPr>
      </p:pic>
      <p:pic>
        <p:nvPicPr>
          <p:cNvPr id="84" name="図 8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2641277"/>
            <a:ext cx="4298731" cy="3740051"/>
          </a:xfrm>
          <a:prstGeom prst="rect">
            <a:avLst/>
          </a:prstGeom>
        </p:spPr>
      </p:pic>
      <p:pic>
        <p:nvPicPr>
          <p:cNvPr id="85" name="図 84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59633" y="1215"/>
            <a:ext cx="7704856" cy="1987625"/>
          </a:xfrm>
          <a:prstGeom prst="rect">
            <a:avLst/>
          </a:prstGeom>
        </p:spPr>
      </p:pic>
      <p:pic>
        <p:nvPicPr>
          <p:cNvPr id="86" name="図 8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980728"/>
            <a:ext cx="8964488" cy="2448272"/>
          </a:xfrm>
          <a:prstGeom prst="rect">
            <a:avLst/>
          </a:prstGeom>
        </p:spPr>
      </p:pic>
      <p:pic>
        <p:nvPicPr>
          <p:cNvPr id="87" name="図 8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5013176"/>
            <a:ext cx="9144000" cy="1981200"/>
          </a:xfrm>
          <a:prstGeom prst="rect">
            <a:avLst/>
          </a:prstGeom>
        </p:spPr>
      </p:pic>
      <p:pic>
        <p:nvPicPr>
          <p:cNvPr id="88" name="図 87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5775929">
            <a:off x="3439464" y="-263744"/>
            <a:ext cx="1964678" cy="11958836"/>
          </a:xfrm>
          <a:prstGeom prst="rect">
            <a:avLst/>
          </a:prstGeom>
        </p:spPr>
      </p:pic>
      <p:pic>
        <p:nvPicPr>
          <p:cNvPr id="89" name="図 8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28950" y="-963488"/>
            <a:ext cx="6115050" cy="2171700"/>
          </a:xfrm>
          <a:prstGeom prst="rect">
            <a:avLst/>
          </a:prstGeom>
        </p:spPr>
      </p:pic>
      <p:pic>
        <p:nvPicPr>
          <p:cNvPr id="90" name="図 8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715137">
            <a:off x="4028305" y="4443452"/>
            <a:ext cx="3124200" cy="3886200"/>
          </a:xfrm>
          <a:prstGeom prst="rect">
            <a:avLst/>
          </a:prstGeom>
        </p:spPr>
      </p:pic>
      <p:pic>
        <p:nvPicPr>
          <p:cNvPr id="91" name="図 9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404664" y="1831825"/>
            <a:ext cx="5891212" cy="5125567"/>
          </a:xfrm>
          <a:prstGeom prst="rect">
            <a:avLst/>
          </a:prstGeom>
        </p:spPr>
      </p:pic>
      <p:pic>
        <p:nvPicPr>
          <p:cNvPr id="92" name="図 91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99792" y="-1141713"/>
            <a:ext cx="5739705" cy="4930753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八拾四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pic>
        <p:nvPicPr>
          <p:cNvPr id="74" name="図 73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969778">
            <a:off x="-786609" y="-818794"/>
            <a:ext cx="3123406" cy="3777142"/>
          </a:xfrm>
          <a:prstGeom prst="rect">
            <a:avLst/>
          </a:prstGeom>
        </p:spPr>
      </p:pic>
      <p:pic>
        <p:nvPicPr>
          <p:cNvPr id="75" name="図 74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636912"/>
            <a:ext cx="5431482" cy="3822154"/>
          </a:xfrm>
          <a:prstGeom prst="rect">
            <a:avLst/>
          </a:prstGeom>
        </p:spPr>
      </p:pic>
      <p:pic>
        <p:nvPicPr>
          <p:cNvPr id="76" name="図 7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41771">
            <a:off x="1080943" y="-490275"/>
            <a:ext cx="3124200" cy="3886200"/>
          </a:xfrm>
          <a:prstGeom prst="rect">
            <a:avLst/>
          </a:prstGeom>
        </p:spPr>
      </p:pic>
      <p:pic>
        <p:nvPicPr>
          <p:cNvPr id="77" name="図 7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12576" y="4225453"/>
            <a:ext cx="4133202" cy="3596035"/>
          </a:xfrm>
          <a:prstGeom prst="rect">
            <a:avLst/>
          </a:prstGeom>
        </p:spPr>
      </p:pic>
      <p:pic>
        <p:nvPicPr>
          <p:cNvPr id="78" name="図 7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4076" y="-783230"/>
            <a:ext cx="4370412" cy="5436366"/>
          </a:xfrm>
          <a:prstGeom prst="rect">
            <a:avLst/>
          </a:prstGeom>
        </p:spPr>
      </p:pic>
      <p:pic>
        <p:nvPicPr>
          <p:cNvPr id="79" name="図 78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00392" y="-27384"/>
            <a:ext cx="1009650" cy="6858000"/>
          </a:xfrm>
          <a:prstGeom prst="rect">
            <a:avLst/>
          </a:prstGeom>
        </p:spPr>
      </p:pic>
      <p:pic>
        <p:nvPicPr>
          <p:cNvPr id="80" name="図 79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941168"/>
            <a:ext cx="5380806" cy="2562225"/>
          </a:xfrm>
          <a:prstGeom prst="rect">
            <a:avLst/>
          </a:prstGeom>
        </p:spPr>
      </p:pic>
      <p:pic>
        <p:nvPicPr>
          <p:cNvPr id="81" name="図 8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5624" y="911972"/>
            <a:ext cx="4500711" cy="3745753"/>
          </a:xfrm>
          <a:prstGeom prst="rect">
            <a:avLst/>
          </a:prstGeom>
        </p:spPr>
      </p:pic>
      <p:pic>
        <p:nvPicPr>
          <p:cNvPr id="82" name="図 81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509887">
            <a:off x="3216552" y="-692875"/>
            <a:ext cx="2172326" cy="7622196"/>
          </a:xfrm>
          <a:prstGeom prst="rect">
            <a:avLst/>
          </a:prstGeom>
        </p:spPr>
      </p:pic>
      <p:pic>
        <p:nvPicPr>
          <p:cNvPr id="83" name="図 8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896" y="2920355"/>
            <a:ext cx="5110267" cy="4253061"/>
          </a:xfrm>
          <a:prstGeom prst="rect">
            <a:avLst/>
          </a:prstGeom>
        </p:spPr>
      </p:pic>
      <p:pic>
        <p:nvPicPr>
          <p:cNvPr id="84" name="図 8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2641277"/>
            <a:ext cx="4298731" cy="3740051"/>
          </a:xfrm>
          <a:prstGeom prst="rect">
            <a:avLst/>
          </a:prstGeom>
        </p:spPr>
      </p:pic>
      <p:pic>
        <p:nvPicPr>
          <p:cNvPr id="85" name="図 84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59633" y="1215"/>
            <a:ext cx="7704856" cy="1987625"/>
          </a:xfrm>
          <a:prstGeom prst="rect">
            <a:avLst/>
          </a:prstGeom>
        </p:spPr>
      </p:pic>
      <p:pic>
        <p:nvPicPr>
          <p:cNvPr id="86" name="図 8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980728"/>
            <a:ext cx="8964488" cy="2448272"/>
          </a:xfrm>
          <a:prstGeom prst="rect">
            <a:avLst/>
          </a:prstGeom>
        </p:spPr>
      </p:pic>
      <p:pic>
        <p:nvPicPr>
          <p:cNvPr id="87" name="図 8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5013176"/>
            <a:ext cx="9144000" cy="1981200"/>
          </a:xfrm>
          <a:prstGeom prst="rect">
            <a:avLst/>
          </a:prstGeom>
        </p:spPr>
      </p:pic>
      <p:pic>
        <p:nvPicPr>
          <p:cNvPr id="88" name="図 87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5775929">
            <a:off x="3439464" y="-263744"/>
            <a:ext cx="1964678" cy="11958836"/>
          </a:xfrm>
          <a:prstGeom prst="rect">
            <a:avLst/>
          </a:prstGeom>
        </p:spPr>
      </p:pic>
      <p:pic>
        <p:nvPicPr>
          <p:cNvPr id="89" name="図 8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28950" y="-963488"/>
            <a:ext cx="6115050" cy="2171700"/>
          </a:xfrm>
          <a:prstGeom prst="rect">
            <a:avLst/>
          </a:prstGeom>
        </p:spPr>
      </p:pic>
      <p:pic>
        <p:nvPicPr>
          <p:cNvPr id="90" name="図 8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715137">
            <a:off x="4028305" y="4443452"/>
            <a:ext cx="3124200" cy="3886200"/>
          </a:xfrm>
          <a:prstGeom prst="rect">
            <a:avLst/>
          </a:prstGeom>
        </p:spPr>
      </p:pic>
      <p:pic>
        <p:nvPicPr>
          <p:cNvPr id="91" name="図 9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404664" y="1831825"/>
            <a:ext cx="5891212" cy="5125567"/>
          </a:xfrm>
          <a:prstGeom prst="rect">
            <a:avLst/>
          </a:prstGeom>
        </p:spPr>
      </p:pic>
      <p:pic>
        <p:nvPicPr>
          <p:cNvPr id="92" name="図 91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99792" y="-1141713"/>
            <a:ext cx="5739705" cy="4930753"/>
          </a:xfrm>
          <a:prstGeom prst="rect">
            <a:avLst/>
          </a:prstGeom>
        </p:spPr>
      </p:pic>
      <p:pic>
        <p:nvPicPr>
          <p:cNvPr id="93" name="図 92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49786" y="4374207"/>
            <a:ext cx="5818758" cy="294322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八拾五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pic>
        <p:nvPicPr>
          <p:cNvPr id="74" name="図 73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969778">
            <a:off x="-786609" y="-818794"/>
            <a:ext cx="3123406" cy="3777142"/>
          </a:xfrm>
          <a:prstGeom prst="rect">
            <a:avLst/>
          </a:prstGeom>
        </p:spPr>
      </p:pic>
      <p:pic>
        <p:nvPicPr>
          <p:cNvPr id="75" name="図 74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636912"/>
            <a:ext cx="5431482" cy="3822154"/>
          </a:xfrm>
          <a:prstGeom prst="rect">
            <a:avLst/>
          </a:prstGeom>
        </p:spPr>
      </p:pic>
      <p:pic>
        <p:nvPicPr>
          <p:cNvPr id="76" name="図 7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41771">
            <a:off x="1080943" y="-490275"/>
            <a:ext cx="3124200" cy="3886200"/>
          </a:xfrm>
          <a:prstGeom prst="rect">
            <a:avLst/>
          </a:prstGeom>
        </p:spPr>
      </p:pic>
      <p:pic>
        <p:nvPicPr>
          <p:cNvPr id="77" name="図 7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12576" y="4225453"/>
            <a:ext cx="4133202" cy="3596035"/>
          </a:xfrm>
          <a:prstGeom prst="rect">
            <a:avLst/>
          </a:prstGeom>
        </p:spPr>
      </p:pic>
      <p:pic>
        <p:nvPicPr>
          <p:cNvPr id="78" name="図 7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4076" y="-783230"/>
            <a:ext cx="4370412" cy="5436366"/>
          </a:xfrm>
          <a:prstGeom prst="rect">
            <a:avLst/>
          </a:prstGeom>
        </p:spPr>
      </p:pic>
      <p:pic>
        <p:nvPicPr>
          <p:cNvPr id="79" name="図 78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00392" y="-27384"/>
            <a:ext cx="1009650" cy="6858000"/>
          </a:xfrm>
          <a:prstGeom prst="rect">
            <a:avLst/>
          </a:prstGeom>
        </p:spPr>
      </p:pic>
      <p:pic>
        <p:nvPicPr>
          <p:cNvPr id="80" name="図 79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941168"/>
            <a:ext cx="5380806" cy="2562225"/>
          </a:xfrm>
          <a:prstGeom prst="rect">
            <a:avLst/>
          </a:prstGeom>
        </p:spPr>
      </p:pic>
      <p:pic>
        <p:nvPicPr>
          <p:cNvPr id="81" name="図 8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5624" y="911972"/>
            <a:ext cx="4500711" cy="3745753"/>
          </a:xfrm>
          <a:prstGeom prst="rect">
            <a:avLst/>
          </a:prstGeom>
        </p:spPr>
      </p:pic>
      <p:pic>
        <p:nvPicPr>
          <p:cNvPr id="82" name="図 81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509887">
            <a:off x="3216552" y="-692875"/>
            <a:ext cx="2172326" cy="7622196"/>
          </a:xfrm>
          <a:prstGeom prst="rect">
            <a:avLst/>
          </a:prstGeom>
        </p:spPr>
      </p:pic>
      <p:pic>
        <p:nvPicPr>
          <p:cNvPr id="83" name="図 8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896" y="2920355"/>
            <a:ext cx="5110267" cy="4253061"/>
          </a:xfrm>
          <a:prstGeom prst="rect">
            <a:avLst/>
          </a:prstGeom>
        </p:spPr>
      </p:pic>
      <p:pic>
        <p:nvPicPr>
          <p:cNvPr id="84" name="図 8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2641277"/>
            <a:ext cx="4298731" cy="3740051"/>
          </a:xfrm>
          <a:prstGeom prst="rect">
            <a:avLst/>
          </a:prstGeom>
        </p:spPr>
      </p:pic>
      <p:pic>
        <p:nvPicPr>
          <p:cNvPr id="85" name="図 84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59633" y="1215"/>
            <a:ext cx="7704856" cy="1987625"/>
          </a:xfrm>
          <a:prstGeom prst="rect">
            <a:avLst/>
          </a:prstGeom>
        </p:spPr>
      </p:pic>
      <p:pic>
        <p:nvPicPr>
          <p:cNvPr id="86" name="図 8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980728"/>
            <a:ext cx="8964488" cy="2448272"/>
          </a:xfrm>
          <a:prstGeom prst="rect">
            <a:avLst/>
          </a:prstGeom>
        </p:spPr>
      </p:pic>
      <p:pic>
        <p:nvPicPr>
          <p:cNvPr id="87" name="図 8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5013176"/>
            <a:ext cx="9144000" cy="1981200"/>
          </a:xfrm>
          <a:prstGeom prst="rect">
            <a:avLst/>
          </a:prstGeom>
        </p:spPr>
      </p:pic>
      <p:pic>
        <p:nvPicPr>
          <p:cNvPr id="88" name="図 87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5775929">
            <a:off x="3439464" y="-263744"/>
            <a:ext cx="1964678" cy="11958836"/>
          </a:xfrm>
          <a:prstGeom prst="rect">
            <a:avLst/>
          </a:prstGeom>
        </p:spPr>
      </p:pic>
      <p:pic>
        <p:nvPicPr>
          <p:cNvPr id="89" name="図 8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28950" y="-963488"/>
            <a:ext cx="6115050" cy="2171700"/>
          </a:xfrm>
          <a:prstGeom prst="rect">
            <a:avLst/>
          </a:prstGeom>
        </p:spPr>
      </p:pic>
      <p:pic>
        <p:nvPicPr>
          <p:cNvPr id="90" name="図 8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715137">
            <a:off x="4028305" y="4443452"/>
            <a:ext cx="3124200" cy="3886200"/>
          </a:xfrm>
          <a:prstGeom prst="rect">
            <a:avLst/>
          </a:prstGeom>
        </p:spPr>
      </p:pic>
      <p:pic>
        <p:nvPicPr>
          <p:cNvPr id="91" name="図 9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404664" y="1831825"/>
            <a:ext cx="5891212" cy="5125567"/>
          </a:xfrm>
          <a:prstGeom prst="rect">
            <a:avLst/>
          </a:prstGeom>
        </p:spPr>
      </p:pic>
      <p:pic>
        <p:nvPicPr>
          <p:cNvPr id="92" name="図 91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99792" y="-1141713"/>
            <a:ext cx="5739705" cy="4930753"/>
          </a:xfrm>
          <a:prstGeom prst="rect">
            <a:avLst/>
          </a:prstGeom>
        </p:spPr>
      </p:pic>
      <p:pic>
        <p:nvPicPr>
          <p:cNvPr id="93" name="図 92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49786" y="4374207"/>
            <a:ext cx="5818758" cy="2943225"/>
          </a:xfrm>
          <a:prstGeom prst="rect">
            <a:avLst/>
          </a:prstGeom>
        </p:spPr>
      </p:pic>
      <p:pic>
        <p:nvPicPr>
          <p:cNvPr id="94" name="図 9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540568" y="-324594"/>
            <a:ext cx="4752950" cy="245745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八拾六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60040" y="2492896"/>
            <a:ext cx="7772400" cy="1470025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カッコよく</a:t>
            </a:r>
            <a:r>
              <a:rPr kumimoji="1" lang="en-US" altLang="ja-JP" sz="96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kumimoji="1" lang="en-US" altLang="ja-JP" sz="96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</a:br>
            <a:r>
              <a:rPr kumimoji="1" lang="ja-JP" altLang="en-US" sz="96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登場する！</a:t>
            </a:r>
            <a:endParaRPr kumimoji="1" lang="ja-JP" altLang="en-US" sz="9600" dirty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pic>
        <p:nvPicPr>
          <p:cNvPr id="74" name="図 73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969778">
            <a:off x="-786609" y="-818794"/>
            <a:ext cx="3123406" cy="3777142"/>
          </a:xfrm>
          <a:prstGeom prst="rect">
            <a:avLst/>
          </a:prstGeom>
        </p:spPr>
      </p:pic>
      <p:pic>
        <p:nvPicPr>
          <p:cNvPr id="75" name="図 74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636912"/>
            <a:ext cx="5431482" cy="3822154"/>
          </a:xfrm>
          <a:prstGeom prst="rect">
            <a:avLst/>
          </a:prstGeom>
        </p:spPr>
      </p:pic>
      <p:pic>
        <p:nvPicPr>
          <p:cNvPr id="76" name="図 7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41771">
            <a:off x="1080943" y="-490275"/>
            <a:ext cx="3124200" cy="3886200"/>
          </a:xfrm>
          <a:prstGeom prst="rect">
            <a:avLst/>
          </a:prstGeom>
        </p:spPr>
      </p:pic>
      <p:pic>
        <p:nvPicPr>
          <p:cNvPr id="77" name="図 7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12576" y="4225453"/>
            <a:ext cx="4133202" cy="3596035"/>
          </a:xfrm>
          <a:prstGeom prst="rect">
            <a:avLst/>
          </a:prstGeom>
        </p:spPr>
      </p:pic>
      <p:pic>
        <p:nvPicPr>
          <p:cNvPr id="78" name="図 7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4076" y="-783230"/>
            <a:ext cx="4370412" cy="5436366"/>
          </a:xfrm>
          <a:prstGeom prst="rect">
            <a:avLst/>
          </a:prstGeom>
        </p:spPr>
      </p:pic>
      <p:pic>
        <p:nvPicPr>
          <p:cNvPr id="79" name="図 78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00392" y="-27384"/>
            <a:ext cx="1009650" cy="6858000"/>
          </a:xfrm>
          <a:prstGeom prst="rect">
            <a:avLst/>
          </a:prstGeom>
        </p:spPr>
      </p:pic>
      <p:pic>
        <p:nvPicPr>
          <p:cNvPr id="80" name="図 79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941168"/>
            <a:ext cx="5380806" cy="2562225"/>
          </a:xfrm>
          <a:prstGeom prst="rect">
            <a:avLst/>
          </a:prstGeom>
        </p:spPr>
      </p:pic>
      <p:pic>
        <p:nvPicPr>
          <p:cNvPr id="81" name="図 8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5624" y="911972"/>
            <a:ext cx="4500711" cy="3745753"/>
          </a:xfrm>
          <a:prstGeom prst="rect">
            <a:avLst/>
          </a:prstGeom>
        </p:spPr>
      </p:pic>
      <p:pic>
        <p:nvPicPr>
          <p:cNvPr id="82" name="図 81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509887">
            <a:off x="3216552" y="-692875"/>
            <a:ext cx="2172326" cy="7622196"/>
          </a:xfrm>
          <a:prstGeom prst="rect">
            <a:avLst/>
          </a:prstGeom>
        </p:spPr>
      </p:pic>
      <p:pic>
        <p:nvPicPr>
          <p:cNvPr id="83" name="図 8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896" y="2920355"/>
            <a:ext cx="5110267" cy="4253061"/>
          </a:xfrm>
          <a:prstGeom prst="rect">
            <a:avLst/>
          </a:prstGeom>
        </p:spPr>
      </p:pic>
      <p:pic>
        <p:nvPicPr>
          <p:cNvPr id="84" name="図 8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2641277"/>
            <a:ext cx="4298731" cy="3740051"/>
          </a:xfrm>
          <a:prstGeom prst="rect">
            <a:avLst/>
          </a:prstGeom>
        </p:spPr>
      </p:pic>
      <p:pic>
        <p:nvPicPr>
          <p:cNvPr id="85" name="図 84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59633" y="1215"/>
            <a:ext cx="7704856" cy="1987625"/>
          </a:xfrm>
          <a:prstGeom prst="rect">
            <a:avLst/>
          </a:prstGeom>
        </p:spPr>
      </p:pic>
      <p:pic>
        <p:nvPicPr>
          <p:cNvPr id="86" name="図 8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980728"/>
            <a:ext cx="8964488" cy="2448272"/>
          </a:xfrm>
          <a:prstGeom prst="rect">
            <a:avLst/>
          </a:prstGeom>
        </p:spPr>
      </p:pic>
      <p:pic>
        <p:nvPicPr>
          <p:cNvPr id="87" name="図 8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5013176"/>
            <a:ext cx="9144000" cy="1981200"/>
          </a:xfrm>
          <a:prstGeom prst="rect">
            <a:avLst/>
          </a:prstGeom>
        </p:spPr>
      </p:pic>
      <p:pic>
        <p:nvPicPr>
          <p:cNvPr id="88" name="図 87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5775929">
            <a:off x="3439464" y="-263744"/>
            <a:ext cx="1964678" cy="11958836"/>
          </a:xfrm>
          <a:prstGeom prst="rect">
            <a:avLst/>
          </a:prstGeom>
        </p:spPr>
      </p:pic>
      <p:pic>
        <p:nvPicPr>
          <p:cNvPr id="89" name="図 8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28950" y="-963488"/>
            <a:ext cx="6115050" cy="2171700"/>
          </a:xfrm>
          <a:prstGeom prst="rect">
            <a:avLst/>
          </a:prstGeom>
        </p:spPr>
      </p:pic>
      <p:pic>
        <p:nvPicPr>
          <p:cNvPr id="90" name="図 8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715137">
            <a:off x="4028305" y="4443452"/>
            <a:ext cx="3124200" cy="3886200"/>
          </a:xfrm>
          <a:prstGeom prst="rect">
            <a:avLst/>
          </a:prstGeom>
        </p:spPr>
      </p:pic>
      <p:pic>
        <p:nvPicPr>
          <p:cNvPr id="91" name="図 9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404664" y="1831825"/>
            <a:ext cx="5891212" cy="5125567"/>
          </a:xfrm>
          <a:prstGeom prst="rect">
            <a:avLst/>
          </a:prstGeom>
        </p:spPr>
      </p:pic>
      <p:pic>
        <p:nvPicPr>
          <p:cNvPr id="92" name="図 91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99792" y="-1141713"/>
            <a:ext cx="5739705" cy="4930753"/>
          </a:xfrm>
          <a:prstGeom prst="rect">
            <a:avLst/>
          </a:prstGeom>
        </p:spPr>
      </p:pic>
      <p:pic>
        <p:nvPicPr>
          <p:cNvPr id="93" name="図 92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49786" y="4374207"/>
            <a:ext cx="5818758" cy="2943225"/>
          </a:xfrm>
          <a:prstGeom prst="rect">
            <a:avLst/>
          </a:prstGeom>
        </p:spPr>
      </p:pic>
      <p:pic>
        <p:nvPicPr>
          <p:cNvPr id="94" name="図 9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540568" y="-324594"/>
            <a:ext cx="4752950" cy="2457450"/>
          </a:xfrm>
          <a:prstGeom prst="rect">
            <a:avLst/>
          </a:prstGeom>
        </p:spPr>
      </p:pic>
      <p:pic>
        <p:nvPicPr>
          <p:cNvPr id="95" name="図 9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40819" y="-27384"/>
            <a:ext cx="5567685" cy="4844087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八拾七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pic>
        <p:nvPicPr>
          <p:cNvPr id="74" name="図 73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969778">
            <a:off x="-786609" y="-818794"/>
            <a:ext cx="3123406" cy="3777142"/>
          </a:xfrm>
          <a:prstGeom prst="rect">
            <a:avLst/>
          </a:prstGeom>
        </p:spPr>
      </p:pic>
      <p:pic>
        <p:nvPicPr>
          <p:cNvPr id="75" name="図 74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636912"/>
            <a:ext cx="5431482" cy="3822154"/>
          </a:xfrm>
          <a:prstGeom prst="rect">
            <a:avLst/>
          </a:prstGeom>
        </p:spPr>
      </p:pic>
      <p:pic>
        <p:nvPicPr>
          <p:cNvPr id="76" name="図 7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41771">
            <a:off x="1080943" y="-490275"/>
            <a:ext cx="3124200" cy="3886200"/>
          </a:xfrm>
          <a:prstGeom prst="rect">
            <a:avLst/>
          </a:prstGeom>
        </p:spPr>
      </p:pic>
      <p:pic>
        <p:nvPicPr>
          <p:cNvPr id="77" name="図 7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12576" y="4225453"/>
            <a:ext cx="4133202" cy="3596035"/>
          </a:xfrm>
          <a:prstGeom prst="rect">
            <a:avLst/>
          </a:prstGeom>
        </p:spPr>
      </p:pic>
      <p:pic>
        <p:nvPicPr>
          <p:cNvPr id="78" name="図 7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4076" y="-783230"/>
            <a:ext cx="4370412" cy="5436366"/>
          </a:xfrm>
          <a:prstGeom prst="rect">
            <a:avLst/>
          </a:prstGeom>
        </p:spPr>
      </p:pic>
      <p:pic>
        <p:nvPicPr>
          <p:cNvPr id="79" name="図 78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00392" y="-27384"/>
            <a:ext cx="1009650" cy="6858000"/>
          </a:xfrm>
          <a:prstGeom prst="rect">
            <a:avLst/>
          </a:prstGeom>
        </p:spPr>
      </p:pic>
      <p:pic>
        <p:nvPicPr>
          <p:cNvPr id="80" name="図 79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941168"/>
            <a:ext cx="5380806" cy="2562225"/>
          </a:xfrm>
          <a:prstGeom prst="rect">
            <a:avLst/>
          </a:prstGeom>
        </p:spPr>
      </p:pic>
      <p:pic>
        <p:nvPicPr>
          <p:cNvPr id="81" name="図 8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5624" y="911972"/>
            <a:ext cx="4500711" cy="3745753"/>
          </a:xfrm>
          <a:prstGeom prst="rect">
            <a:avLst/>
          </a:prstGeom>
        </p:spPr>
      </p:pic>
      <p:pic>
        <p:nvPicPr>
          <p:cNvPr id="82" name="図 81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509887">
            <a:off x="3216552" y="-692875"/>
            <a:ext cx="2172326" cy="7622196"/>
          </a:xfrm>
          <a:prstGeom prst="rect">
            <a:avLst/>
          </a:prstGeom>
        </p:spPr>
      </p:pic>
      <p:pic>
        <p:nvPicPr>
          <p:cNvPr id="83" name="図 8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896" y="2920355"/>
            <a:ext cx="5110267" cy="4253061"/>
          </a:xfrm>
          <a:prstGeom prst="rect">
            <a:avLst/>
          </a:prstGeom>
        </p:spPr>
      </p:pic>
      <p:pic>
        <p:nvPicPr>
          <p:cNvPr id="84" name="図 8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2641277"/>
            <a:ext cx="4298731" cy="3740051"/>
          </a:xfrm>
          <a:prstGeom prst="rect">
            <a:avLst/>
          </a:prstGeom>
        </p:spPr>
      </p:pic>
      <p:pic>
        <p:nvPicPr>
          <p:cNvPr id="85" name="図 84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59633" y="1215"/>
            <a:ext cx="7704856" cy="1987625"/>
          </a:xfrm>
          <a:prstGeom prst="rect">
            <a:avLst/>
          </a:prstGeom>
        </p:spPr>
      </p:pic>
      <p:pic>
        <p:nvPicPr>
          <p:cNvPr id="86" name="図 8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980728"/>
            <a:ext cx="8964488" cy="2448272"/>
          </a:xfrm>
          <a:prstGeom prst="rect">
            <a:avLst/>
          </a:prstGeom>
        </p:spPr>
      </p:pic>
      <p:pic>
        <p:nvPicPr>
          <p:cNvPr id="87" name="図 8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5013176"/>
            <a:ext cx="9144000" cy="1981200"/>
          </a:xfrm>
          <a:prstGeom prst="rect">
            <a:avLst/>
          </a:prstGeom>
        </p:spPr>
      </p:pic>
      <p:pic>
        <p:nvPicPr>
          <p:cNvPr id="88" name="図 87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5775929">
            <a:off x="3439464" y="-263744"/>
            <a:ext cx="1964678" cy="11958836"/>
          </a:xfrm>
          <a:prstGeom prst="rect">
            <a:avLst/>
          </a:prstGeom>
        </p:spPr>
      </p:pic>
      <p:pic>
        <p:nvPicPr>
          <p:cNvPr id="89" name="図 8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28950" y="-963488"/>
            <a:ext cx="6115050" cy="2171700"/>
          </a:xfrm>
          <a:prstGeom prst="rect">
            <a:avLst/>
          </a:prstGeom>
        </p:spPr>
      </p:pic>
      <p:pic>
        <p:nvPicPr>
          <p:cNvPr id="90" name="図 8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715137">
            <a:off x="4028305" y="4443452"/>
            <a:ext cx="3124200" cy="3886200"/>
          </a:xfrm>
          <a:prstGeom prst="rect">
            <a:avLst/>
          </a:prstGeom>
        </p:spPr>
      </p:pic>
      <p:pic>
        <p:nvPicPr>
          <p:cNvPr id="91" name="図 9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404664" y="1831825"/>
            <a:ext cx="5891212" cy="5125567"/>
          </a:xfrm>
          <a:prstGeom prst="rect">
            <a:avLst/>
          </a:prstGeom>
        </p:spPr>
      </p:pic>
      <p:pic>
        <p:nvPicPr>
          <p:cNvPr id="92" name="図 91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99792" y="-1141713"/>
            <a:ext cx="5739705" cy="4930753"/>
          </a:xfrm>
          <a:prstGeom prst="rect">
            <a:avLst/>
          </a:prstGeom>
        </p:spPr>
      </p:pic>
      <p:pic>
        <p:nvPicPr>
          <p:cNvPr id="93" name="図 92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49786" y="4374207"/>
            <a:ext cx="5818758" cy="2943225"/>
          </a:xfrm>
          <a:prstGeom prst="rect">
            <a:avLst/>
          </a:prstGeom>
        </p:spPr>
      </p:pic>
      <p:pic>
        <p:nvPicPr>
          <p:cNvPr id="94" name="図 9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540568" y="-324594"/>
            <a:ext cx="4752950" cy="2457450"/>
          </a:xfrm>
          <a:prstGeom prst="rect">
            <a:avLst/>
          </a:prstGeom>
        </p:spPr>
      </p:pic>
      <p:pic>
        <p:nvPicPr>
          <p:cNvPr id="95" name="図 9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40819" y="-27384"/>
            <a:ext cx="5567685" cy="4844087"/>
          </a:xfrm>
          <a:prstGeom prst="rect">
            <a:avLst/>
          </a:prstGeom>
        </p:spPr>
      </p:pic>
      <p:pic>
        <p:nvPicPr>
          <p:cNvPr id="96" name="図 9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029560">
            <a:off x="-81435" y="-1150343"/>
            <a:ext cx="3604866" cy="6511217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八拾八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pic>
        <p:nvPicPr>
          <p:cNvPr id="74" name="図 73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969778">
            <a:off x="-786609" y="-818794"/>
            <a:ext cx="3123406" cy="3777142"/>
          </a:xfrm>
          <a:prstGeom prst="rect">
            <a:avLst/>
          </a:prstGeom>
        </p:spPr>
      </p:pic>
      <p:pic>
        <p:nvPicPr>
          <p:cNvPr id="75" name="図 74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636912"/>
            <a:ext cx="5431482" cy="3822154"/>
          </a:xfrm>
          <a:prstGeom prst="rect">
            <a:avLst/>
          </a:prstGeom>
        </p:spPr>
      </p:pic>
      <p:pic>
        <p:nvPicPr>
          <p:cNvPr id="76" name="図 7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41771">
            <a:off x="1080943" y="-490275"/>
            <a:ext cx="3124200" cy="3886200"/>
          </a:xfrm>
          <a:prstGeom prst="rect">
            <a:avLst/>
          </a:prstGeom>
        </p:spPr>
      </p:pic>
      <p:pic>
        <p:nvPicPr>
          <p:cNvPr id="77" name="図 7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12576" y="4225453"/>
            <a:ext cx="4133202" cy="3596035"/>
          </a:xfrm>
          <a:prstGeom prst="rect">
            <a:avLst/>
          </a:prstGeom>
        </p:spPr>
      </p:pic>
      <p:pic>
        <p:nvPicPr>
          <p:cNvPr id="78" name="図 7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4076" y="-783230"/>
            <a:ext cx="4370412" cy="5436366"/>
          </a:xfrm>
          <a:prstGeom prst="rect">
            <a:avLst/>
          </a:prstGeom>
        </p:spPr>
      </p:pic>
      <p:pic>
        <p:nvPicPr>
          <p:cNvPr id="79" name="図 78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00392" y="-27384"/>
            <a:ext cx="1009650" cy="6858000"/>
          </a:xfrm>
          <a:prstGeom prst="rect">
            <a:avLst/>
          </a:prstGeom>
        </p:spPr>
      </p:pic>
      <p:pic>
        <p:nvPicPr>
          <p:cNvPr id="80" name="図 79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941168"/>
            <a:ext cx="5380806" cy="2562225"/>
          </a:xfrm>
          <a:prstGeom prst="rect">
            <a:avLst/>
          </a:prstGeom>
        </p:spPr>
      </p:pic>
      <p:pic>
        <p:nvPicPr>
          <p:cNvPr id="81" name="図 8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5624" y="911972"/>
            <a:ext cx="4500711" cy="3745753"/>
          </a:xfrm>
          <a:prstGeom prst="rect">
            <a:avLst/>
          </a:prstGeom>
        </p:spPr>
      </p:pic>
      <p:pic>
        <p:nvPicPr>
          <p:cNvPr id="82" name="図 81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509887">
            <a:off x="3216552" y="-692875"/>
            <a:ext cx="2172326" cy="7622196"/>
          </a:xfrm>
          <a:prstGeom prst="rect">
            <a:avLst/>
          </a:prstGeom>
        </p:spPr>
      </p:pic>
      <p:pic>
        <p:nvPicPr>
          <p:cNvPr id="83" name="図 8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896" y="2920355"/>
            <a:ext cx="5110267" cy="4253061"/>
          </a:xfrm>
          <a:prstGeom prst="rect">
            <a:avLst/>
          </a:prstGeom>
        </p:spPr>
      </p:pic>
      <p:pic>
        <p:nvPicPr>
          <p:cNvPr id="84" name="図 8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2641277"/>
            <a:ext cx="4298731" cy="3740051"/>
          </a:xfrm>
          <a:prstGeom prst="rect">
            <a:avLst/>
          </a:prstGeom>
        </p:spPr>
      </p:pic>
      <p:pic>
        <p:nvPicPr>
          <p:cNvPr id="85" name="図 84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59633" y="1215"/>
            <a:ext cx="7704856" cy="1987625"/>
          </a:xfrm>
          <a:prstGeom prst="rect">
            <a:avLst/>
          </a:prstGeom>
        </p:spPr>
      </p:pic>
      <p:pic>
        <p:nvPicPr>
          <p:cNvPr id="86" name="図 8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980728"/>
            <a:ext cx="8964488" cy="2448272"/>
          </a:xfrm>
          <a:prstGeom prst="rect">
            <a:avLst/>
          </a:prstGeom>
        </p:spPr>
      </p:pic>
      <p:pic>
        <p:nvPicPr>
          <p:cNvPr id="87" name="図 8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5013176"/>
            <a:ext cx="9144000" cy="1981200"/>
          </a:xfrm>
          <a:prstGeom prst="rect">
            <a:avLst/>
          </a:prstGeom>
        </p:spPr>
      </p:pic>
      <p:pic>
        <p:nvPicPr>
          <p:cNvPr id="88" name="図 87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5775929">
            <a:off x="3439464" y="-263744"/>
            <a:ext cx="1964678" cy="11958836"/>
          </a:xfrm>
          <a:prstGeom prst="rect">
            <a:avLst/>
          </a:prstGeom>
        </p:spPr>
      </p:pic>
      <p:pic>
        <p:nvPicPr>
          <p:cNvPr id="89" name="図 8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28950" y="-963488"/>
            <a:ext cx="6115050" cy="2171700"/>
          </a:xfrm>
          <a:prstGeom prst="rect">
            <a:avLst/>
          </a:prstGeom>
        </p:spPr>
      </p:pic>
      <p:pic>
        <p:nvPicPr>
          <p:cNvPr id="90" name="図 8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715137">
            <a:off x="4028305" y="4443452"/>
            <a:ext cx="3124200" cy="3886200"/>
          </a:xfrm>
          <a:prstGeom prst="rect">
            <a:avLst/>
          </a:prstGeom>
        </p:spPr>
      </p:pic>
      <p:pic>
        <p:nvPicPr>
          <p:cNvPr id="91" name="図 9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404664" y="1831825"/>
            <a:ext cx="5891212" cy="5125567"/>
          </a:xfrm>
          <a:prstGeom prst="rect">
            <a:avLst/>
          </a:prstGeom>
        </p:spPr>
      </p:pic>
      <p:pic>
        <p:nvPicPr>
          <p:cNvPr id="92" name="図 91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99792" y="-1141713"/>
            <a:ext cx="5739705" cy="4930753"/>
          </a:xfrm>
          <a:prstGeom prst="rect">
            <a:avLst/>
          </a:prstGeom>
        </p:spPr>
      </p:pic>
      <p:pic>
        <p:nvPicPr>
          <p:cNvPr id="93" name="図 92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49786" y="4374207"/>
            <a:ext cx="5818758" cy="2943225"/>
          </a:xfrm>
          <a:prstGeom prst="rect">
            <a:avLst/>
          </a:prstGeom>
        </p:spPr>
      </p:pic>
      <p:pic>
        <p:nvPicPr>
          <p:cNvPr id="94" name="図 9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540568" y="-324594"/>
            <a:ext cx="4752950" cy="2457450"/>
          </a:xfrm>
          <a:prstGeom prst="rect">
            <a:avLst/>
          </a:prstGeom>
        </p:spPr>
      </p:pic>
      <p:pic>
        <p:nvPicPr>
          <p:cNvPr id="95" name="図 9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40819" y="-27384"/>
            <a:ext cx="5567685" cy="4844087"/>
          </a:xfrm>
          <a:prstGeom prst="rect">
            <a:avLst/>
          </a:prstGeom>
        </p:spPr>
      </p:pic>
      <p:pic>
        <p:nvPicPr>
          <p:cNvPr id="96" name="図 9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029560">
            <a:off x="-81435" y="-1150343"/>
            <a:ext cx="3604866" cy="6511217"/>
          </a:xfrm>
          <a:prstGeom prst="rect">
            <a:avLst/>
          </a:prstGeom>
        </p:spPr>
      </p:pic>
      <p:pic>
        <p:nvPicPr>
          <p:cNvPr id="97" name="図 9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7110984">
            <a:off x="6428261" y="3875600"/>
            <a:ext cx="2960915" cy="3580641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八拾九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pic>
        <p:nvPicPr>
          <p:cNvPr id="74" name="図 73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969778">
            <a:off x="-786609" y="-818794"/>
            <a:ext cx="3123406" cy="3777142"/>
          </a:xfrm>
          <a:prstGeom prst="rect">
            <a:avLst/>
          </a:prstGeom>
        </p:spPr>
      </p:pic>
      <p:pic>
        <p:nvPicPr>
          <p:cNvPr id="75" name="図 74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636912"/>
            <a:ext cx="5431482" cy="3822154"/>
          </a:xfrm>
          <a:prstGeom prst="rect">
            <a:avLst/>
          </a:prstGeom>
        </p:spPr>
      </p:pic>
      <p:pic>
        <p:nvPicPr>
          <p:cNvPr id="76" name="図 7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41771">
            <a:off x="1080943" y="-490275"/>
            <a:ext cx="3124200" cy="3886200"/>
          </a:xfrm>
          <a:prstGeom prst="rect">
            <a:avLst/>
          </a:prstGeom>
        </p:spPr>
      </p:pic>
      <p:pic>
        <p:nvPicPr>
          <p:cNvPr id="77" name="図 7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12576" y="4225453"/>
            <a:ext cx="4133202" cy="3596035"/>
          </a:xfrm>
          <a:prstGeom prst="rect">
            <a:avLst/>
          </a:prstGeom>
        </p:spPr>
      </p:pic>
      <p:pic>
        <p:nvPicPr>
          <p:cNvPr id="78" name="図 7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4076" y="-783230"/>
            <a:ext cx="4370412" cy="5436366"/>
          </a:xfrm>
          <a:prstGeom prst="rect">
            <a:avLst/>
          </a:prstGeom>
        </p:spPr>
      </p:pic>
      <p:pic>
        <p:nvPicPr>
          <p:cNvPr id="79" name="図 78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00392" y="-27384"/>
            <a:ext cx="1009650" cy="6858000"/>
          </a:xfrm>
          <a:prstGeom prst="rect">
            <a:avLst/>
          </a:prstGeom>
        </p:spPr>
      </p:pic>
      <p:pic>
        <p:nvPicPr>
          <p:cNvPr id="80" name="図 79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941168"/>
            <a:ext cx="5380806" cy="2562225"/>
          </a:xfrm>
          <a:prstGeom prst="rect">
            <a:avLst/>
          </a:prstGeom>
        </p:spPr>
      </p:pic>
      <p:pic>
        <p:nvPicPr>
          <p:cNvPr id="81" name="図 8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5624" y="911972"/>
            <a:ext cx="4500711" cy="3745753"/>
          </a:xfrm>
          <a:prstGeom prst="rect">
            <a:avLst/>
          </a:prstGeom>
        </p:spPr>
      </p:pic>
      <p:pic>
        <p:nvPicPr>
          <p:cNvPr id="82" name="図 81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509887">
            <a:off x="3216552" y="-692875"/>
            <a:ext cx="2172326" cy="7622196"/>
          </a:xfrm>
          <a:prstGeom prst="rect">
            <a:avLst/>
          </a:prstGeom>
        </p:spPr>
      </p:pic>
      <p:pic>
        <p:nvPicPr>
          <p:cNvPr id="83" name="図 8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896" y="2920355"/>
            <a:ext cx="5110267" cy="4253061"/>
          </a:xfrm>
          <a:prstGeom prst="rect">
            <a:avLst/>
          </a:prstGeom>
        </p:spPr>
      </p:pic>
      <p:pic>
        <p:nvPicPr>
          <p:cNvPr id="84" name="図 8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2641277"/>
            <a:ext cx="4298731" cy="3740051"/>
          </a:xfrm>
          <a:prstGeom prst="rect">
            <a:avLst/>
          </a:prstGeom>
        </p:spPr>
      </p:pic>
      <p:pic>
        <p:nvPicPr>
          <p:cNvPr id="85" name="図 84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59633" y="1215"/>
            <a:ext cx="7704856" cy="1987625"/>
          </a:xfrm>
          <a:prstGeom prst="rect">
            <a:avLst/>
          </a:prstGeom>
        </p:spPr>
      </p:pic>
      <p:pic>
        <p:nvPicPr>
          <p:cNvPr id="86" name="図 8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980728"/>
            <a:ext cx="8964488" cy="2448272"/>
          </a:xfrm>
          <a:prstGeom prst="rect">
            <a:avLst/>
          </a:prstGeom>
        </p:spPr>
      </p:pic>
      <p:pic>
        <p:nvPicPr>
          <p:cNvPr id="87" name="図 8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5013176"/>
            <a:ext cx="9144000" cy="1981200"/>
          </a:xfrm>
          <a:prstGeom prst="rect">
            <a:avLst/>
          </a:prstGeom>
        </p:spPr>
      </p:pic>
      <p:pic>
        <p:nvPicPr>
          <p:cNvPr id="88" name="図 87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5775929">
            <a:off x="3439464" y="-263744"/>
            <a:ext cx="1964678" cy="11958836"/>
          </a:xfrm>
          <a:prstGeom prst="rect">
            <a:avLst/>
          </a:prstGeom>
        </p:spPr>
      </p:pic>
      <p:pic>
        <p:nvPicPr>
          <p:cNvPr id="89" name="図 8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28950" y="-963488"/>
            <a:ext cx="6115050" cy="2171700"/>
          </a:xfrm>
          <a:prstGeom prst="rect">
            <a:avLst/>
          </a:prstGeom>
        </p:spPr>
      </p:pic>
      <p:pic>
        <p:nvPicPr>
          <p:cNvPr id="90" name="図 8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715137">
            <a:off x="4028305" y="4443452"/>
            <a:ext cx="3124200" cy="3886200"/>
          </a:xfrm>
          <a:prstGeom prst="rect">
            <a:avLst/>
          </a:prstGeom>
        </p:spPr>
      </p:pic>
      <p:pic>
        <p:nvPicPr>
          <p:cNvPr id="91" name="図 9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404664" y="1831825"/>
            <a:ext cx="5891212" cy="5125567"/>
          </a:xfrm>
          <a:prstGeom prst="rect">
            <a:avLst/>
          </a:prstGeom>
        </p:spPr>
      </p:pic>
      <p:pic>
        <p:nvPicPr>
          <p:cNvPr id="92" name="図 91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99792" y="-1141713"/>
            <a:ext cx="5739705" cy="4930753"/>
          </a:xfrm>
          <a:prstGeom prst="rect">
            <a:avLst/>
          </a:prstGeom>
        </p:spPr>
      </p:pic>
      <p:pic>
        <p:nvPicPr>
          <p:cNvPr id="93" name="図 92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49786" y="4374207"/>
            <a:ext cx="5818758" cy="2943225"/>
          </a:xfrm>
          <a:prstGeom prst="rect">
            <a:avLst/>
          </a:prstGeom>
        </p:spPr>
      </p:pic>
      <p:pic>
        <p:nvPicPr>
          <p:cNvPr id="94" name="図 9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540568" y="-324594"/>
            <a:ext cx="4752950" cy="2457450"/>
          </a:xfrm>
          <a:prstGeom prst="rect">
            <a:avLst/>
          </a:prstGeom>
        </p:spPr>
      </p:pic>
      <p:pic>
        <p:nvPicPr>
          <p:cNvPr id="95" name="図 9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40819" y="-27384"/>
            <a:ext cx="5567685" cy="4844087"/>
          </a:xfrm>
          <a:prstGeom prst="rect">
            <a:avLst/>
          </a:prstGeom>
        </p:spPr>
      </p:pic>
      <p:pic>
        <p:nvPicPr>
          <p:cNvPr id="96" name="図 9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029560">
            <a:off x="-81435" y="-1150343"/>
            <a:ext cx="3604866" cy="6511217"/>
          </a:xfrm>
          <a:prstGeom prst="rect">
            <a:avLst/>
          </a:prstGeom>
        </p:spPr>
      </p:pic>
      <p:pic>
        <p:nvPicPr>
          <p:cNvPr id="97" name="図 9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7110984">
            <a:off x="6428261" y="3875600"/>
            <a:ext cx="2960915" cy="3580641"/>
          </a:xfrm>
          <a:prstGeom prst="rect">
            <a:avLst/>
          </a:prstGeom>
        </p:spPr>
      </p:pic>
      <p:pic>
        <p:nvPicPr>
          <p:cNvPr id="98" name="図 97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256" y="768988"/>
            <a:ext cx="2808312" cy="417218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九拾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pic>
        <p:nvPicPr>
          <p:cNvPr id="74" name="図 73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969778">
            <a:off x="-786609" y="-818794"/>
            <a:ext cx="3123406" cy="3777142"/>
          </a:xfrm>
          <a:prstGeom prst="rect">
            <a:avLst/>
          </a:prstGeom>
        </p:spPr>
      </p:pic>
      <p:pic>
        <p:nvPicPr>
          <p:cNvPr id="75" name="図 74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636912"/>
            <a:ext cx="5431482" cy="3822154"/>
          </a:xfrm>
          <a:prstGeom prst="rect">
            <a:avLst/>
          </a:prstGeom>
        </p:spPr>
      </p:pic>
      <p:pic>
        <p:nvPicPr>
          <p:cNvPr id="76" name="図 7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41771">
            <a:off x="1080943" y="-490275"/>
            <a:ext cx="3124200" cy="3886200"/>
          </a:xfrm>
          <a:prstGeom prst="rect">
            <a:avLst/>
          </a:prstGeom>
        </p:spPr>
      </p:pic>
      <p:pic>
        <p:nvPicPr>
          <p:cNvPr id="77" name="図 7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12576" y="4225453"/>
            <a:ext cx="4133202" cy="3596035"/>
          </a:xfrm>
          <a:prstGeom prst="rect">
            <a:avLst/>
          </a:prstGeom>
        </p:spPr>
      </p:pic>
      <p:pic>
        <p:nvPicPr>
          <p:cNvPr id="78" name="図 7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4076" y="-783230"/>
            <a:ext cx="4370412" cy="5436366"/>
          </a:xfrm>
          <a:prstGeom prst="rect">
            <a:avLst/>
          </a:prstGeom>
        </p:spPr>
      </p:pic>
      <p:pic>
        <p:nvPicPr>
          <p:cNvPr id="79" name="図 78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00392" y="-27384"/>
            <a:ext cx="1009650" cy="6858000"/>
          </a:xfrm>
          <a:prstGeom prst="rect">
            <a:avLst/>
          </a:prstGeom>
        </p:spPr>
      </p:pic>
      <p:pic>
        <p:nvPicPr>
          <p:cNvPr id="80" name="図 79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941168"/>
            <a:ext cx="5380806" cy="2562225"/>
          </a:xfrm>
          <a:prstGeom prst="rect">
            <a:avLst/>
          </a:prstGeom>
        </p:spPr>
      </p:pic>
      <p:pic>
        <p:nvPicPr>
          <p:cNvPr id="81" name="図 8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5624" y="911972"/>
            <a:ext cx="4500711" cy="3745753"/>
          </a:xfrm>
          <a:prstGeom prst="rect">
            <a:avLst/>
          </a:prstGeom>
        </p:spPr>
      </p:pic>
      <p:pic>
        <p:nvPicPr>
          <p:cNvPr id="82" name="図 81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509887">
            <a:off x="3216552" y="-692875"/>
            <a:ext cx="2172326" cy="7622196"/>
          </a:xfrm>
          <a:prstGeom prst="rect">
            <a:avLst/>
          </a:prstGeom>
        </p:spPr>
      </p:pic>
      <p:pic>
        <p:nvPicPr>
          <p:cNvPr id="83" name="図 8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896" y="2920355"/>
            <a:ext cx="5110267" cy="4253061"/>
          </a:xfrm>
          <a:prstGeom prst="rect">
            <a:avLst/>
          </a:prstGeom>
        </p:spPr>
      </p:pic>
      <p:pic>
        <p:nvPicPr>
          <p:cNvPr id="84" name="図 8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2641277"/>
            <a:ext cx="4298731" cy="3740051"/>
          </a:xfrm>
          <a:prstGeom prst="rect">
            <a:avLst/>
          </a:prstGeom>
        </p:spPr>
      </p:pic>
      <p:pic>
        <p:nvPicPr>
          <p:cNvPr id="85" name="図 84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59633" y="1215"/>
            <a:ext cx="7704856" cy="1987625"/>
          </a:xfrm>
          <a:prstGeom prst="rect">
            <a:avLst/>
          </a:prstGeom>
        </p:spPr>
      </p:pic>
      <p:pic>
        <p:nvPicPr>
          <p:cNvPr id="86" name="図 8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980728"/>
            <a:ext cx="8964488" cy="2448272"/>
          </a:xfrm>
          <a:prstGeom prst="rect">
            <a:avLst/>
          </a:prstGeom>
        </p:spPr>
      </p:pic>
      <p:pic>
        <p:nvPicPr>
          <p:cNvPr id="87" name="図 8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5013176"/>
            <a:ext cx="9144000" cy="1981200"/>
          </a:xfrm>
          <a:prstGeom prst="rect">
            <a:avLst/>
          </a:prstGeom>
        </p:spPr>
      </p:pic>
      <p:pic>
        <p:nvPicPr>
          <p:cNvPr id="88" name="図 87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5775929">
            <a:off x="3439464" y="-263744"/>
            <a:ext cx="1964678" cy="11958836"/>
          </a:xfrm>
          <a:prstGeom prst="rect">
            <a:avLst/>
          </a:prstGeom>
        </p:spPr>
      </p:pic>
      <p:pic>
        <p:nvPicPr>
          <p:cNvPr id="89" name="図 8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28950" y="-963488"/>
            <a:ext cx="6115050" cy="2171700"/>
          </a:xfrm>
          <a:prstGeom prst="rect">
            <a:avLst/>
          </a:prstGeom>
        </p:spPr>
      </p:pic>
      <p:pic>
        <p:nvPicPr>
          <p:cNvPr id="90" name="図 8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715137">
            <a:off x="4028305" y="4443452"/>
            <a:ext cx="3124200" cy="3886200"/>
          </a:xfrm>
          <a:prstGeom prst="rect">
            <a:avLst/>
          </a:prstGeom>
        </p:spPr>
      </p:pic>
      <p:pic>
        <p:nvPicPr>
          <p:cNvPr id="91" name="図 9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404664" y="1831825"/>
            <a:ext cx="5891212" cy="5125567"/>
          </a:xfrm>
          <a:prstGeom prst="rect">
            <a:avLst/>
          </a:prstGeom>
        </p:spPr>
      </p:pic>
      <p:pic>
        <p:nvPicPr>
          <p:cNvPr id="92" name="図 91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99792" y="-1141713"/>
            <a:ext cx="5739705" cy="4930753"/>
          </a:xfrm>
          <a:prstGeom prst="rect">
            <a:avLst/>
          </a:prstGeom>
        </p:spPr>
      </p:pic>
      <p:pic>
        <p:nvPicPr>
          <p:cNvPr id="93" name="図 92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49786" y="4374207"/>
            <a:ext cx="5818758" cy="2943225"/>
          </a:xfrm>
          <a:prstGeom prst="rect">
            <a:avLst/>
          </a:prstGeom>
        </p:spPr>
      </p:pic>
      <p:pic>
        <p:nvPicPr>
          <p:cNvPr id="94" name="図 9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540568" y="-324594"/>
            <a:ext cx="4752950" cy="2457450"/>
          </a:xfrm>
          <a:prstGeom prst="rect">
            <a:avLst/>
          </a:prstGeom>
        </p:spPr>
      </p:pic>
      <p:pic>
        <p:nvPicPr>
          <p:cNvPr id="95" name="図 9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40819" y="-27384"/>
            <a:ext cx="5567685" cy="4844087"/>
          </a:xfrm>
          <a:prstGeom prst="rect">
            <a:avLst/>
          </a:prstGeom>
        </p:spPr>
      </p:pic>
      <p:pic>
        <p:nvPicPr>
          <p:cNvPr id="96" name="図 9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029560">
            <a:off x="-81435" y="-1150343"/>
            <a:ext cx="3604866" cy="6511217"/>
          </a:xfrm>
          <a:prstGeom prst="rect">
            <a:avLst/>
          </a:prstGeom>
        </p:spPr>
      </p:pic>
      <p:pic>
        <p:nvPicPr>
          <p:cNvPr id="97" name="図 9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7110984">
            <a:off x="6428261" y="3875600"/>
            <a:ext cx="2960915" cy="3580641"/>
          </a:xfrm>
          <a:prstGeom prst="rect">
            <a:avLst/>
          </a:prstGeom>
        </p:spPr>
      </p:pic>
      <p:pic>
        <p:nvPicPr>
          <p:cNvPr id="98" name="図 97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256" y="768988"/>
            <a:ext cx="2808312" cy="4172180"/>
          </a:xfrm>
          <a:prstGeom prst="rect">
            <a:avLst/>
          </a:prstGeom>
        </p:spPr>
      </p:pic>
      <p:pic>
        <p:nvPicPr>
          <p:cNvPr id="99" name="図 9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596" y="-215386"/>
            <a:ext cx="4271540" cy="3716394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九拾一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pic>
        <p:nvPicPr>
          <p:cNvPr id="74" name="図 73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969778">
            <a:off x="-786609" y="-818794"/>
            <a:ext cx="3123406" cy="3777142"/>
          </a:xfrm>
          <a:prstGeom prst="rect">
            <a:avLst/>
          </a:prstGeom>
        </p:spPr>
      </p:pic>
      <p:pic>
        <p:nvPicPr>
          <p:cNvPr id="75" name="図 74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636912"/>
            <a:ext cx="5431482" cy="3822154"/>
          </a:xfrm>
          <a:prstGeom prst="rect">
            <a:avLst/>
          </a:prstGeom>
        </p:spPr>
      </p:pic>
      <p:pic>
        <p:nvPicPr>
          <p:cNvPr id="76" name="図 7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41771">
            <a:off x="1080943" y="-490275"/>
            <a:ext cx="3124200" cy="3886200"/>
          </a:xfrm>
          <a:prstGeom prst="rect">
            <a:avLst/>
          </a:prstGeom>
        </p:spPr>
      </p:pic>
      <p:pic>
        <p:nvPicPr>
          <p:cNvPr id="77" name="図 7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12576" y="4225453"/>
            <a:ext cx="4133202" cy="3596035"/>
          </a:xfrm>
          <a:prstGeom prst="rect">
            <a:avLst/>
          </a:prstGeom>
        </p:spPr>
      </p:pic>
      <p:pic>
        <p:nvPicPr>
          <p:cNvPr id="78" name="図 7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4076" y="-783230"/>
            <a:ext cx="4370412" cy="5436366"/>
          </a:xfrm>
          <a:prstGeom prst="rect">
            <a:avLst/>
          </a:prstGeom>
        </p:spPr>
      </p:pic>
      <p:pic>
        <p:nvPicPr>
          <p:cNvPr id="79" name="図 78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00392" y="-27384"/>
            <a:ext cx="1009650" cy="6858000"/>
          </a:xfrm>
          <a:prstGeom prst="rect">
            <a:avLst/>
          </a:prstGeom>
        </p:spPr>
      </p:pic>
      <p:pic>
        <p:nvPicPr>
          <p:cNvPr id="80" name="図 79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941168"/>
            <a:ext cx="5380806" cy="2562225"/>
          </a:xfrm>
          <a:prstGeom prst="rect">
            <a:avLst/>
          </a:prstGeom>
        </p:spPr>
      </p:pic>
      <p:pic>
        <p:nvPicPr>
          <p:cNvPr id="81" name="図 8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5624" y="911972"/>
            <a:ext cx="4500711" cy="3745753"/>
          </a:xfrm>
          <a:prstGeom prst="rect">
            <a:avLst/>
          </a:prstGeom>
        </p:spPr>
      </p:pic>
      <p:pic>
        <p:nvPicPr>
          <p:cNvPr id="82" name="図 81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509887">
            <a:off x="3216552" y="-692875"/>
            <a:ext cx="2172326" cy="7622196"/>
          </a:xfrm>
          <a:prstGeom prst="rect">
            <a:avLst/>
          </a:prstGeom>
        </p:spPr>
      </p:pic>
      <p:pic>
        <p:nvPicPr>
          <p:cNvPr id="83" name="図 8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896" y="2920355"/>
            <a:ext cx="5110267" cy="4253061"/>
          </a:xfrm>
          <a:prstGeom prst="rect">
            <a:avLst/>
          </a:prstGeom>
        </p:spPr>
      </p:pic>
      <p:pic>
        <p:nvPicPr>
          <p:cNvPr id="84" name="図 8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2641277"/>
            <a:ext cx="4298731" cy="3740051"/>
          </a:xfrm>
          <a:prstGeom prst="rect">
            <a:avLst/>
          </a:prstGeom>
        </p:spPr>
      </p:pic>
      <p:pic>
        <p:nvPicPr>
          <p:cNvPr id="85" name="図 84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59633" y="1215"/>
            <a:ext cx="7704856" cy="1987625"/>
          </a:xfrm>
          <a:prstGeom prst="rect">
            <a:avLst/>
          </a:prstGeom>
        </p:spPr>
      </p:pic>
      <p:pic>
        <p:nvPicPr>
          <p:cNvPr id="86" name="図 8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980728"/>
            <a:ext cx="8964488" cy="2448272"/>
          </a:xfrm>
          <a:prstGeom prst="rect">
            <a:avLst/>
          </a:prstGeom>
        </p:spPr>
      </p:pic>
      <p:pic>
        <p:nvPicPr>
          <p:cNvPr id="87" name="図 8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5013176"/>
            <a:ext cx="9144000" cy="1981200"/>
          </a:xfrm>
          <a:prstGeom prst="rect">
            <a:avLst/>
          </a:prstGeom>
        </p:spPr>
      </p:pic>
      <p:pic>
        <p:nvPicPr>
          <p:cNvPr id="88" name="図 87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5775929">
            <a:off x="3439464" y="-263744"/>
            <a:ext cx="1964678" cy="11958836"/>
          </a:xfrm>
          <a:prstGeom prst="rect">
            <a:avLst/>
          </a:prstGeom>
        </p:spPr>
      </p:pic>
      <p:pic>
        <p:nvPicPr>
          <p:cNvPr id="89" name="図 8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28950" y="-963488"/>
            <a:ext cx="6115050" cy="2171700"/>
          </a:xfrm>
          <a:prstGeom prst="rect">
            <a:avLst/>
          </a:prstGeom>
        </p:spPr>
      </p:pic>
      <p:pic>
        <p:nvPicPr>
          <p:cNvPr id="90" name="図 8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715137">
            <a:off x="4028305" y="4443452"/>
            <a:ext cx="3124200" cy="3886200"/>
          </a:xfrm>
          <a:prstGeom prst="rect">
            <a:avLst/>
          </a:prstGeom>
        </p:spPr>
      </p:pic>
      <p:pic>
        <p:nvPicPr>
          <p:cNvPr id="91" name="図 9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404664" y="1831825"/>
            <a:ext cx="5891212" cy="5125567"/>
          </a:xfrm>
          <a:prstGeom prst="rect">
            <a:avLst/>
          </a:prstGeom>
        </p:spPr>
      </p:pic>
      <p:pic>
        <p:nvPicPr>
          <p:cNvPr id="92" name="図 91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99792" y="-1141713"/>
            <a:ext cx="5739705" cy="4930753"/>
          </a:xfrm>
          <a:prstGeom prst="rect">
            <a:avLst/>
          </a:prstGeom>
        </p:spPr>
      </p:pic>
      <p:pic>
        <p:nvPicPr>
          <p:cNvPr id="93" name="図 92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49786" y="4374207"/>
            <a:ext cx="5818758" cy="2943225"/>
          </a:xfrm>
          <a:prstGeom prst="rect">
            <a:avLst/>
          </a:prstGeom>
        </p:spPr>
      </p:pic>
      <p:pic>
        <p:nvPicPr>
          <p:cNvPr id="94" name="図 9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540568" y="-324594"/>
            <a:ext cx="4752950" cy="2457450"/>
          </a:xfrm>
          <a:prstGeom prst="rect">
            <a:avLst/>
          </a:prstGeom>
        </p:spPr>
      </p:pic>
      <p:pic>
        <p:nvPicPr>
          <p:cNvPr id="95" name="図 9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40819" y="-27384"/>
            <a:ext cx="5567685" cy="4844087"/>
          </a:xfrm>
          <a:prstGeom prst="rect">
            <a:avLst/>
          </a:prstGeom>
        </p:spPr>
      </p:pic>
      <p:pic>
        <p:nvPicPr>
          <p:cNvPr id="96" name="図 9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029560">
            <a:off x="-81435" y="-1150343"/>
            <a:ext cx="3604866" cy="6511217"/>
          </a:xfrm>
          <a:prstGeom prst="rect">
            <a:avLst/>
          </a:prstGeom>
        </p:spPr>
      </p:pic>
      <p:pic>
        <p:nvPicPr>
          <p:cNvPr id="97" name="図 9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7110984">
            <a:off x="6428261" y="3875600"/>
            <a:ext cx="2960915" cy="3580641"/>
          </a:xfrm>
          <a:prstGeom prst="rect">
            <a:avLst/>
          </a:prstGeom>
        </p:spPr>
      </p:pic>
      <p:pic>
        <p:nvPicPr>
          <p:cNvPr id="98" name="図 97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256" y="768988"/>
            <a:ext cx="2808312" cy="4172180"/>
          </a:xfrm>
          <a:prstGeom prst="rect">
            <a:avLst/>
          </a:prstGeom>
        </p:spPr>
      </p:pic>
      <p:pic>
        <p:nvPicPr>
          <p:cNvPr id="99" name="図 9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596" y="-215386"/>
            <a:ext cx="4271540" cy="3716394"/>
          </a:xfrm>
          <a:prstGeom prst="rect">
            <a:avLst/>
          </a:prstGeom>
        </p:spPr>
      </p:pic>
      <p:pic>
        <p:nvPicPr>
          <p:cNvPr id="100" name="図 9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044624" y="3649389"/>
            <a:ext cx="4133202" cy="3596035"/>
          </a:xfrm>
          <a:prstGeom prst="rect">
            <a:avLst/>
          </a:prstGeom>
        </p:spPr>
      </p:pic>
      <p:pic>
        <p:nvPicPr>
          <p:cNvPr id="101" name="図 100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66643" y="4148286"/>
            <a:ext cx="3157885" cy="2305050"/>
          </a:xfrm>
          <a:prstGeom prst="rect">
            <a:avLst/>
          </a:prstGeom>
        </p:spPr>
      </p:pic>
      <p:pic>
        <p:nvPicPr>
          <p:cNvPr id="102" name="図 101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20706" y="-315416"/>
            <a:ext cx="4919846" cy="3462114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九拾一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pic>
        <p:nvPicPr>
          <p:cNvPr id="74" name="図 73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969778">
            <a:off x="-786609" y="-818794"/>
            <a:ext cx="3123406" cy="3777142"/>
          </a:xfrm>
          <a:prstGeom prst="rect">
            <a:avLst/>
          </a:prstGeom>
        </p:spPr>
      </p:pic>
      <p:pic>
        <p:nvPicPr>
          <p:cNvPr id="75" name="図 74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636912"/>
            <a:ext cx="5431482" cy="3822154"/>
          </a:xfrm>
          <a:prstGeom prst="rect">
            <a:avLst/>
          </a:prstGeom>
        </p:spPr>
      </p:pic>
      <p:pic>
        <p:nvPicPr>
          <p:cNvPr id="76" name="図 7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41771">
            <a:off x="1080943" y="-490275"/>
            <a:ext cx="3124200" cy="3886200"/>
          </a:xfrm>
          <a:prstGeom prst="rect">
            <a:avLst/>
          </a:prstGeom>
        </p:spPr>
      </p:pic>
      <p:pic>
        <p:nvPicPr>
          <p:cNvPr id="77" name="図 7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12576" y="4225453"/>
            <a:ext cx="4133202" cy="3596035"/>
          </a:xfrm>
          <a:prstGeom prst="rect">
            <a:avLst/>
          </a:prstGeom>
        </p:spPr>
      </p:pic>
      <p:pic>
        <p:nvPicPr>
          <p:cNvPr id="78" name="図 7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4076" y="-783230"/>
            <a:ext cx="4370412" cy="5436366"/>
          </a:xfrm>
          <a:prstGeom prst="rect">
            <a:avLst/>
          </a:prstGeom>
        </p:spPr>
      </p:pic>
      <p:pic>
        <p:nvPicPr>
          <p:cNvPr id="79" name="図 78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00392" y="-27384"/>
            <a:ext cx="1009650" cy="6858000"/>
          </a:xfrm>
          <a:prstGeom prst="rect">
            <a:avLst/>
          </a:prstGeom>
        </p:spPr>
      </p:pic>
      <p:pic>
        <p:nvPicPr>
          <p:cNvPr id="80" name="図 79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941168"/>
            <a:ext cx="5380806" cy="2562225"/>
          </a:xfrm>
          <a:prstGeom prst="rect">
            <a:avLst/>
          </a:prstGeom>
        </p:spPr>
      </p:pic>
      <p:pic>
        <p:nvPicPr>
          <p:cNvPr id="81" name="図 8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5624" y="911972"/>
            <a:ext cx="4500711" cy="3745753"/>
          </a:xfrm>
          <a:prstGeom prst="rect">
            <a:avLst/>
          </a:prstGeom>
        </p:spPr>
      </p:pic>
      <p:pic>
        <p:nvPicPr>
          <p:cNvPr id="82" name="図 81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509887">
            <a:off x="3216552" y="-692875"/>
            <a:ext cx="2172326" cy="7622196"/>
          </a:xfrm>
          <a:prstGeom prst="rect">
            <a:avLst/>
          </a:prstGeom>
        </p:spPr>
      </p:pic>
      <p:pic>
        <p:nvPicPr>
          <p:cNvPr id="83" name="図 8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896" y="2920355"/>
            <a:ext cx="5110267" cy="4253061"/>
          </a:xfrm>
          <a:prstGeom prst="rect">
            <a:avLst/>
          </a:prstGeom>
        </p:spPr>
      </p:pic>
      <p:pic>
        <p:nvPicPr>
          <p:cNvPr id="84" name="図 8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2641277"/>
            <a:ext cx="4298731" cy="3740051"/>
          </a:xfrm>
          <a:prstGeom prst="rect">
            <a:avLst/>
          </a:prstGeom>
        </p:spPr>
      </p:pic>
      <p:pic>
        <p:nvPicPr>
          <p:cNvPr id="85" name="図 84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59633" y="1215"/>
            <a:ext cx="7704856" cy="1987625"/>
          </a:xfrm>
          <a:prstGeom prst="rect">
            <a:avLst/>
          </a:prstGeom>
        </p:spPr>
      </p:pic>
      <p:pic>
        <p:nvPicPr>
          <p:cNvPr id="86" name="図 8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980728"/>
            <a:ext cx="8964488" cy="2448272"/>
          </a:xfrm>
          <a:prstGeom prst="rect">
            <a:avLst/>
          </a:prstGeom>
        </p:spPr>
      </p:pic>
      <p:pic>
        <p:nvPicPr>
          <p:cNvPr id="87" name="図 8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5013176"/>
            <a:ext cx="9144000" cy="1981200"/>
          </a:xfrm>
          <a:prstGeom prst="rect">
            <a:avLst/>
          </a:prstGeom>
        </p:spPr>
      </p:pic>
      <p:pic>
        <p:nvPicPr>
          <p:cNvPr id="88" name="図 87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5775929">
            <a:off x="3439464" y="-263744"/>
            <a:ext cx="1964678" cy="11958836"/>
          </a:xfrm>
          <a:prstGeom prst="rect">
            <a:avLst/>
          </a:prstGeom>
        </p:spPr>
      </p:pic>
      <p:pic>
        <p:nvPicPr>
          <p:cNvPr id="89" name="図 8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28950" y="-963488"/>
            <a:ext cx="6115050" cy="2171700"/>
          </a:xfrm>
          <a:prstGeom prst="rect">
            <a:avLst/>
          </a:prstGeom>
        </p:spPr>
      </p:pic>
      <p:pic>
        <p:nvPicPr>
          <p:cNvPr id="90" name="図 8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715137">
            <a:off x="4028305" y="4443452"/>
            <a:ext cx="3124200" cy="3886200"/>
          </a:xfrm>
          <a:prstGeom prst="rect">
            <a:avLst/>
          </a:prstGeom>
        </p:spPr>
      </p:pic>
      <p:pic>
        <p:nvPicPr>
          <p:cNvPr id="91" name="図 9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404664" y="1831825"/>
            <a:ext cx="5891212" cy="5125567"/>
          </a:xfrm>
          <a:prstGeom prst="rect">
            <a:avLst/>
          </a:prstGeom>
        </p:spPr>
      </p:pic>
      <p:pic>
        <p:nvPicPr>
          <p:cNvPr id="92" name="図 91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99792" y="-1141713"/>
            <a:ext cx="5739705" cy="4930753"/>
          </a:xfrm>
          <a:prstGeom prst="rect">
            <a:avLst/>
          </a:prstGeom>
        </p:spPr>
      </p:pic>
      <p:pic>
        <p:nvPicPr>
          <p:cNvPr id="93" name="図 92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49786" y="4374207"/>
            <a:ext cx="5818758" cy="2943225"/>
          </a:xfrm>
          <a:prstGeom prst="rect">
            <a:avLst/>
          </a:prstGeom>
        </p:spPr>
      </p:pic>
      <p:pic>
        <p:nvPicPr>
          <p:cNvPr id="94" name="図 9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540568" y="-324594"/>
            <a:ext cx="4752950" cy="2457450"/>
          </a:xfrm>
          <a:prstGeom prst="rect">
            <a:avLst/>
          </a:prstGeom>
        </p:spPr>
      </p:pic>
      <p:pic>
        <p:nvPicPr>
          <p:cNvPr id="95" name="図 9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40819" y="-27384"/>
            <a:ext cx="5567685" cy="4844087"/>
          </a:xfrm>
          <a:prstGeom prst="rect">
            <a:avLst/>
          </a:prstGeom>
        </p:spPr>
      </p:pic>
      <p:pic>
        <p:nvPicPr>
          <p:cNvPr id="96" name="図 9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029560">
            <a:off x="-81435" y="-1150343"/>
            <a:ext cx="3604866" cy="6511217"/>
          </a:xfrm>
          <a:prstGeom prst="rect">
            <a:avLst/>
          </a:prstGeom>
        </p:spPr>
      </p:pic>
      <p:pic>
        <p:nvPicPr>
          <p:cNvPr id="97" name="図 9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7110984">
            <a:off x="6428261" y="3875600"/>
            <a:ext cx="2960915" cy="3580641"/>
          </a:xfrm>
          <a:prstGeom prst="rect">
            <a:avLst/>
          </a:prstGeom>
        </p:spPr>
      </p:pic>
      <p:pic>
        <p:nvPicPr>
          <p:cNvPr id="98" name="図 97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256" y="768988"/>
            <a:ext cx="2808312" cy="4172180"/>
          </a:xfrm>
          <a:prstGeom prst="rect">
            <a:avLst/>
          </a:prstGeom>
        </p:spPr>
      </p:pic>
      <p:pic>
        <p:nvPicPr>
          <p:cNvPr id="99" name="図 9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596" y="-215386"/>
            <a:ext cx="4271540" cy="3716394"/>
          </a:xfrm>
          <a:prstGeom prst="rect">
            <a:avLst/>
          </a:prstGeom>
        </p:spPr>
      </p:pic>
      <p:pic>
        <p:nvPicPr>
          <p:cNvPr id="100" name="図 9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044624" y="3649389"/>
            <a:ext cx="4133202" cy="3596035"/>
          </a:xfrm>
          <a:prstGeom prst="rect">
            <a:avLst/>
          </a:prstGeom>
        </p:spPr>
      </p:pic>
      <p:pic>
        <p:nvPicPr>
          <p:cNvPr id="101" name="図 100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66643" y="4148286"/>
            <a:ext cx="3157885" cy="2305050"/>
          </a:xfrm>
          <a:prstGeom prst="rect">
            <a:avLst/>
          </a:prstGeom>
        </p:spPr>
      </p:pic>
      <p:pic>
        <p:nvPicPr>
          <p:cNvPr id="102" name="図 101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20706" y="-315416"/>
            <a:ext cx="4919846" cy="3462114"/>
          </a:xfrm>
          <a:prstGeom prst="rect">
            <a:avLst/>
          </a:prstGeom>
        </p:spPr>
      </p:pic>
      <p:pic>
        <p:nvPicPr>
          <p:cNvPr id="103" name="図 102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835838">
            <a:off x="2468711" y="-937552"/>
            <a:ext cx="3124200" cy="3886200"/>
          </a:xfrm>
          <a:prstGeom prst="rect">
            <a:avLst/>
          </a:prstGeom>
        </p:spPr>
      </p:pic>
      <p:pic>
        <p:nvPicPr>
          <p:cNvPr id="104" name="図 10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3789040"/>
            <a:ext cx="5351661" cy="2295525"/>
          </a:xfrm>
          <a:prstGeom prst="rect">
            <a:avLst/>
          </a:prstGeom>
        </p:spPr>
      </p:pic>
      <p:pic>
        <p:nvPicPr>
          <p:cNvPr id="105" name="図 10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08520" y="3284984"/>
            <a:ext cx="5818757" cy="294322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九拾二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pic>
        <p:nvPicPr>
          <p:cNvPr id="74" name="図 73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969778">
            <a:off x="-786609" y="-818794"/>
            <a:ext cx="3123406" cy="3777142"/>
          </a:xfrm>
          <a:prstGeom prst="rect">
            <a:avLst/>
          </a:prstGeom>
        </p:spPr>
      </p:pic>
      <p:pic>
        <p:nvPicPr>
          <p:cNvPr id="75" name="図 74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636912"/>
            <a:ext cx="5431482" cy="3822154"/>
          </a:xfrm>
          <a:prstGeom prst="rect">
            <a:avLst/>
          </a:prstGeom>
        </p:spPr>
      </p:pic>
      <p:pic>
        <p:nvPicPr>
          <p:cNvPr id="76" name="図 7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41771">
            <a:off x="1080943" y="-490275"/>
            <a:ext cx="3124200" cy="3886200"/>
          </a:xfrm>
          <a:prstGeom prst="rect">
            <a:avLst/>
          </a:prstGeom>
        </p:spPr>
      </p:pic>
      <p:pic>
        <p:nvPicPr>
          <p:cNvPr id="77" name="図 7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12576" y="4225453"/>
            <a:ext cx="4133202" cy="3596035"/>
          </a:xfrm>
          <a:prstGeom prst="rect">
            <a:avLst/>
          </a:prstGeom>
        </p:spPr>
      </p:pic>
      <p:pic>
        <p:nvPicPr>
          <p:cNvPr id="78" name="図 7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4076" y="-783230"/>
            <a:ext cx="4370412" cy="5436366"/>
          </a:xfrm>
          <a:prstGeom prst="rect">
            <a:avLst/>
          </a:prstGeom>
        </p:spPr>
      </p:pic>
      <p:pic>
        <p:nvPicPr>
          <p:cNvPr id="79" name="図 78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00392" y="-27384"/>
            <a:ext cx="1009650" cy="6858000"/>
          </a:xfrm>
          <a:prstGeom prst="rect">
            <a:avLst/>
          </a:prstGeom>
        </p:spPr>
      </p:pic>
      <p:pic>
        <p:nvPicPr>
          <p:cNvPr id="80" name="図 79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941168"/>
            <a:ext cx="5380806" cy="2562225"/>
          </a:xfrm>
          <a:prstGeom prst="rect">
            <a:avLst/>
          </a:prstGeom>
        </p:spPr>
      </p:pic>
      <p:pic>
        <p:nvPicPr>
          <p:cNvPr id="81" name="図 8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5624" y="911972"/>
            <a:ext cx="4500711" cy="3745753"/>
          </a:xfrm>
          <a:prstGeom prst="rect">
            <a:avLst/>
          </a:prstGeom>
        </p:spPr>
      </p:pic>
      <p:pic>
        <p:nvPicPr>
          <p:cNvPr id="82" name="図 81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509887">
            <a:off x="3216552" y="-692875"/>
            <a:ext cx="2172326" cy="7622196"/>
          </a:xfrm>
          <a:prstGeom prst="rect">
            <a:avLst/>
          </a:prstGeom>
        </p:spPr>
      </p:pic>
      <p:pic>
        <p:nvPicPr>
          <p:cNvPr id="83" name="図 8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896" y="2920355"/>
            <a:ext cx="5110267" cy="4253061"/>
          </a:xfrm>
          <a:prstGeom prst="rect">
            <a:avLst/>
          </a:prstGeom>
        </p:spPr>
      </p:pic>
      <p:pic>
        <p:nvPicPr>
          <p:cNvPr id="84" name="図 8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2641277"/>
            <a:ext cx="4298731" cy="3740051"/>
          </a:xfrm>
          <a:prstGeom prst="rect">
            <a:avLst/>
          </a:prstGeom>
        </p:spPr>
      </p:pic>
      <p:pic>
        <p:nvPicPr>
          <p:cNvPr id="85" name="図 84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59633" y="1215"/>
            <a:ext cx="7704856" cy="1987625"/>
          </a:xfrm>
          <a:prstGeom prst="rect">
            <a:avLst/>
          </a:prstGeom>
        </p:spPr>
      </p:pic>
      <p:pic>
        <p:nvPicPr>
          <p:cNvPr id="86" name="図 8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980728"/>
            <a:ext cx="8964488" cy="2448272"/>
          </a:xfrm>
          <a:prstGeom prst="rect">
            <a:avLst/>
          </a:prstGeom>
        </p:spPr>
      </p:pic>
      <p:pic>
        <p:nvPicPr>
          <p:cNvPr id="87" name="図 8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5013176"/>
            <a:ext cx="9144000" cy="1981200"/>
          </a:xfrm>
          <a:prstGeom prst="rect">
            <a:avLst/>
          </a:prstGeom>
        </p:spPr>
      </p:pic>
      <p:pic>
        <p:nvPicPr>
          <p:cNvPr id="88" name="図 87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5775929">
            <a:off x="3439464" y="-263744"/>
            <a:ext cx="1964678" cy="11958836"/>
          </a:xfrm>
          <a:prstGeom prst="rect">
            <a:avLst/>
          </a:prstGeom>
        </p:spPr>
      </p:pic>
      <p:pic>
        <p:nvPicPr>
          <p:cNvPr id="89" name="図 8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28950" y="-963488"/>
            <a:ext cx="6115050" cy="2171700"/>
          </a:xfrm>
          <a:prstGeom prst="rect">
            <a:avLst/>
          </a:prstGeom>
        </p:spPr>
      </p:pic>
      <p:pic>
        <p:nvPicPr>
          <p:cNvPr id="90" name="図 8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715137">
            <a:off x="4028305" y="4443452"/>
            <a:ext cx="3124200" cy="3886200"/>
          </a:xfrm>
          <a:prstGeom prst="rect">
            <a:avLst/>
          </a:prstGeom>
        </p:spPr>
      </p:pic>
      <p:pic>
        <p:nvPicPr>
          <p:cNvPr id="91" name="図 9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404664" y="1831825"/>
            <a:ext cx="5891212" cy="5125567"/>
          </a:xfrm>
          <a:prstGeom prst="rect">
            <a:avLst/>
          </a:prstGeom>
        </p:spPr>
      </p:pic>
      <p:pic>
        <p:nvPicPr>
          <p:cNvPr id="92" name="図 91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99792" y="-1141713"/>
            <a:ext cx="5739705" cy="4930753"/>
          </a:xfrm>
          <a:prstGeom prst="rect">
            <a:avLst/>
          </a:prstGeom>
        </p:spPr>
      </p:pic>
      <p:pic>
        <p:nvPicPr>
          <p:cNvPr id="93" name="図 92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49786" y="4374207"/>
            <a:ext cx="5818758" cy="2943225"/>
          </a:xfrm>
          <a:prstGeom prst="rect">
            <a:avLst/>
          </a:prstGeom>
        </p:spPr>
      </p:pic>
      <p:pic>
        <p:nvPicPr>
          <p:cNvPr id="94" name="図 9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540568" y="-324594"/>
            <a:ext cx="4752950" cy="2457450"/>
          </a:xfrm>
          <a:prstGeom prst="rect">
            <a:avLst/>
          </a:prstGeom>
        </p:spPr>
      </p:pic>
      <p:pic>
        <p:nvPicPr>
          <p:cNvPr id="95" name="図 9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40819" y="-27384"/>
            <a:ext cx="5567685" cy="4844087"/>
          </a:xfrm>
          <a:prstGeom prst="rect">
            <a:avLst/>
          </a:prstGeom>
        </p:spPr>
      </p:pic>
      <p:pic>
        <p:nvPicPr>
          <p:cNvPr id="96" name="図 9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029560">
            <a:off x="-81435" y="-1150343"/>
            <a:ext cx="3604866" cy="6511217"/>
          </a:xfrm>
          <a:prstGeom prst="rect">
            <a:avLst/>
          </a:prstGeom>
        </p:spPr>
      </p:pic>
      <p:pic>
        <p:nvPicPr>
          <p:cNvPr id="97" name="図 9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7110984">
            <a:off x="6428261" y="3875600"/>
            <a:ext cx="2960915" cy="3580641"/>
          </a:xfrm>
          <a:prstGeom prst="rect">
            <a:avLst/>
          </a:prstGeom>
        </p:spPr>
      </p:pic>
      <p:pic>
        <p:nvPicPr>
          <p:cNvPr id="98" name="図 97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256" y="768988"/>
            <a:ext cx="2808312" cy="4172180"/>
          </a:xfrm>
          <a:prstGeom prst="rect">
            <a:avLst/>
          </a:prstGeom>
        </p:spPr>
      </p:pic>
      <p:pic>
        <p:nvPicPr>
          <p:cNvPr id="99" name="図 9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596" y="-215386"/>
            <a:ext cx="4271540" cy="3716394"/>
          </a:xfrm>
          <a:prstGeom prst="rect">
            <a:avLst/>
          </a:prstGeom>
        </p:spPr>
      </p:pic>
      <p:pic>
        <p:nvPicPr>
          <p:cNvPr id="100" name="図 9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044624" y="3649389"/>
            <a:ext cx="4133202" cy="3596035"/>
          </a:xfrm>
          <a:prstGeom prst="rect">
            <a:avLst/>
          </a:prstGeom>
        </p:spPr>
      </p:pic>
      <p:pic>
        <p:nvPicPr>
          <p:cNvPr id="101" name="図 100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66643" y="4148286"/>
            <a:ext cx="3157885" cy="2305050"/>
          </a:xfrm>
          <a:prstGeom prst="rect">
            <a:avLst/>
          </a:prstGeom>
        </p:spPr>
      </p:pic>
      <p:pic>
        <p:nvPicPr>
          <p:cNvPr id="102" name="図 101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20706" y="-315416"/>
            <a:ext cx="4919846" cy="3462114"/>
          </a:xfrm>
          <a:prstGeom prst="rect">
            <a:avLst/>
          </a:prstGeom>
        </p:spPr>
      </p:pic>
      <p:pic>
        <p:nvPicPr>
          <p:cNvPr id="103" name="図 102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835838">
            <a:off x="2468711" y="-937552"/>
            <a:ext cx="3124200" cy="3886200"/>
          </a:xfrm>
          <a:prstGeom prst="rect">
            <a:avLst/>
          </a:prstGeom>
        </p:spPr>
      </p:pic>
      <p:pic>
        <p:nvPicPr>
          <p:cNvPr id="104" name="図 10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3789040"/>
            <a:ext cx="5351661" cy="2295525"/>
          </a:xfrm>
          <a:prstGeom prst="rect">
            <a:avLst/>
          </a:prstGeom>
        </p:spPr>
      </p:pic>
      <p:pic>
        <p:nvPicPr>
          <p:cNvPr id="105" name="図 10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08520" y="3284984"/>
            <a:ext cx="5818757" cy="2943225"/>
          </a:xfrm>
          <a:prstGeom prst="rect">
            <a:avLst/>
          </a:prstGeom>
        </p:spPr>
      </p:pic>
      <p:pic>
        <p:nvPicPr>
          <p:cNvPr id="107" name="図 106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59721" y="332248"/>
            <a:ext cx="5364807" cy="4464904"/>
          </a:xfrm>
          <a:prstGeom prst="rect">
            <a:avLst/>
          </a:prstGeom>
        </p:spPr>
      </p:pic>
      <p:pic>
        <p:nvPicPr>
          <p:cNvPr id="108" name="図 107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79513" y="4941168"/>
            <a:ext cx="5102100" cy="230505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九拾三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pic>
        <p:nvPicPr>
          <p:cNvPr id="74" name="図 73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969778">
            <a:off x="-786609" y="-818794"/>
            <a:ext cx="3123406" cy="3777142"/>
          </a:xfrm>
          <a:prstGeom prst="rect">
            <a:avLst/>
          </a:prstGeom>
        </p:spPr>
      </p:pic>
      <p:pic>
        <p:nvPicPr>
          <p:cNvPr id="75" name="図 74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636912"/>
            <a:ext cx="5431482" cy="3822154"/>
          </a:xfrm>
          <a:prstGeom prst="rect">
            <a:avLst/>
          </a:prstGeom>
        </p:spPr>
      </p:pic>
      <p:pic>
        <p:nvPicPr>
          <p:cNvPr id="76" name="図 7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41771">
            <a:off x="1080943" y="-490275"/>
            <a:ext cx="3124200" cy="3886200"/>
          </a:xfrm>
          <a:prstGeom prst="rect">
            <a:avLst/>
          </a:prstGeom>
        </p:spPr>
      </p:pic>
      <p:pic>
        <p:nvPicPr>
          <p:cNvPr id="77" name="図 7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12576" y="4225453"/>
            <a:ext cx="4133202" cy="3596035"/>
          </a:xfrm>
          <a:prstGeom prst="rect">
            <a:avLst/>
          </a:prstGeom>
        </p:spPr>
      </p:pic>
      <p:pic>
        <p:nvPicPr>
          <p:cNvPr id="78" name="図 7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4076" y="-783230"/>
            <a:ext cx="4370412" cy="5436366"/>
          </a:xfrm>
          <a:prstGeom prst="rect">
            <a:avLst/>
          </a:prstGeom>
        </p:spPr>
      </p:pic>
      <p:pic>
        <p:nvPicPr>
          <p:cNvPr id="79" name="図 78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00392" y="-27384"/>
            <a:ext cx="1009650" cy="6858000"/>
          </a:xfrm>
          <a:prstGeom prst="rect">
            <a:avLst/>
          </a:prstGeom>
        </p:spPr>
      </p:pic>
      <p:pic>
        <p:nvPicPr>
          <p:cNvPr id="80" name="図 79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941168"/>
            <a:ext cx="5380806" cy="2562225"/>
          </a:xfrm>
          <a:prstGeom prst="rect">
            <a:avLst/>
          </a:prstGeom>
        </p:spPr>
      </p:pic>
      <p:pic>
        <p:nvPicPr>
          <p:cNvPr id="81" name="図 8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5624" y="911972"/>
            <a:ext cx="4500711" cy="3745753"/>
          </a:xfrm>
          <a:prstGeom prst="rect">
            <a:avLst/>
          </a:prstGeom>
        </p:spPr>
      </p:pic>
      <p:pic>
        <p:nvPicPr>
          <p:cNvPr id="82" name="図 81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509887">
            <a:off x="3216552" y="-692875"/>
            <a:ext cx="2172326" cy="7622196"/>
          </a:xfrm>
          <a:prstGeom prst="rect">
            <a:avLst/>
          </a:prstGeom>
        </p:spPr>
      </p:pic>
      <p:pic>
        <p:nvPicPr>
          <p:cNvPr id="83" name="図 8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896" y="2920355"/>
            <a:ext cx="5110267" cy="4253061"/>
          </a:xfrm>
          <a:prstGeom prst="rect">
            <a:avLst/>
          </a:prstGeom>
        </p:spPr>
      </p:pic>
      <p:pic>
        <p:nvPicPr>
          <p:cNvPr id="84" name="図 8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2641277"/>
            <a:ext cx="4298731" cy="3740051"/>
          </a:xfrm>
          <a:prstGeom prst="rect">
            <a:avLst/>
          </a:prstGeom>
        </p:spPr>
      </p:pic>
      <p:pic>
        <p:nvPicPr>
          <p:cNvPr id="85" name="図 84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59633" y="1215"/>
            <a:ext cx="7704856" cy="1987625"/>
          </a:xfrm>
          <a:prstGeom prst="rect">
            <a:avLst/>
          </a:prstGeom>
        </p:spPr>
      </p:pic>
      <p:pic>
        <p:nvPicPr>
          <p:cNvPr id="86" name="図 8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980728"/>
            <a:ext cx="8964488" cy="2448272"/>
          </a:xfrm>
          <a:prstGeom prst="rect">
            <a:avLst/>
          </a:prstGeom>
        </p:spPr>
      </p:pic>
      <p:pic>
        <p:nvPicPr>
          <p:cNvPr id="87" name="図 8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5013176"/>
            <a:ext cx="9144000" cy="1981200"/>
          </a:xfrm>
          <a:prstGeom prst="rect">
            <a:avLst/>
          </a:prstGeom>
        </p:spPr>
      </p:pic>
      <p:pic>
        <p:nvPicPr>
          <p:cNvPr id="88" name="図 87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5775929">
            <a:off x="3439464" y="-263744"/>
            <a:ext cx="1964678" cy="11958836"/>
          </a:xfrm>
          <a:prstGeom prst="rect">
            <a:avLst/>
          </a:prstGeom>
        </p:spPr>
      </p:pic>
      <p:pic>
        <p:nvPicPr>
          <p:cNvPr id="89" name="図 8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28950" y="-963488"/>
            <a:ext cx="6115050" cy="2171700"/>
          </a:xfrm>
          <a:prstGeom prst="rect">
            <a:avLst/>
          </a:prstGeom>
        </p:spPr>
      </p:pic>
      <p:pic>
        <p:nvPicPr>
          <p:cNvPr id="90" name="図 8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715137">
            <a:off x="4028305" y="4443452"/>
            <a:ext cx="3124200" cy="3886200"/>
          </a:xfrm>
          <a:prstGeom prst="rect">
            <a:avLst/>
          </a:prstGeom>
        </p:spPr>
      </p:pic>
      <p:pic>
        <p:nvPicPr>
          <p:cNvPr id="91" name="図 9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404664" y="1831825"/>
            <a:ext cx="5891212" cy="5125567"/>
          </a:xfrm>
          <a:prstGeom prst="rect">
            <a:avLst/>
          </a:prstGeom>
        </p:spPr>
      </p:pic>
      <p:pic>
        <p:nvPicPr>
          <p:cNvPr id="92" name="図 91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99792" y="-1141713"/>
            <a:ext cx="5739705" cy="4930753"/>
          </a:xfrm>
          <a:prstGeom prst="rect">
            <a:avLst/>
          </a:prstGeom>
        </p:spPr>
      </p:pic>
      <p:pic>
        <p:nvPicPr>
          <p:cNvPr id="93" name="図 92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49786" y="4374207"/>
            <a:ext cx="5818758" cy="2943225"/>
          </a:xfrm>
          <a:prstGeom prst="rect">
            <a:avLst/>
          </a:prstGeom>
        </p:spPr>
      </p:pic>
      <p:pic>
        <p:nvPicPr>
          <p:cNvPr id="94" name="図 9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540568" y="-324594"/>
            <a:ext cx="4752950" cy="2457450"/>
          </a:xfrm>
          <a:prstGeom prst="rect">
            <a:avLst/>
          </a:prstGeom>
        </p:spPr>
      </p:pic>
      <p:pic>
        <p:nvPicPr>
          <p:cNvPr id="95" name="図 9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40819" y="-27384"/>
            <a:ext cx="5567685" cy="4844087"/>
          </a:xfrm>
          <a:prstGeom prst="rect">
            <a:avLst/>
          </a:prstGeom>
        </p:spPr>
      </p:pic>
      <p:pic>
        <p:nvPicPr>
          <p:cNvPr id="96" name="図 9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029560">
            <a:off x="-81435" y="-1150343"/>
            <a:ext cx="3604866" cy="6511217"/>
          </a:xfrm>
          <a:prstGeom prst="rect">
            <a:avLst/>
          </a:prstGeom>
        </p:spPr>
      </p:pic>
      <p:pic>
        <p:nvPicPr>
          <p:cNvPr id="97" name="図 9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7110984">
            <a:off x="6428261" y="3875600"/>
            <a:ext cx="2960915" cy="3580641"/>
          </a:xfrm>
          <a:prstGeom prst="rect">
            <a:avLst/>
          </a:prstGeom>
        </p:spPr>
      </p:pic>
      <p:pic>
        <p:nvPicPr>
          <p:cNvPr id="98" name="図 97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256" y="768988"/>
            <a:ext cx="2808312" cy="4172180"/>
          </a:xfrm>
          <a:prstGeom prst="rect">
            <a:avLst/>
          </a:prstGeom>
        </p:spPr>
      </p:pic>
      <p:pic>
        <p:nvPicPr>
          <p:cNvPr id="99" name="図 9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596" y="-215386"/>
            <a:ext cx="4271540" cy="3716394"/>
          </a:xfrm>
          <a:prstGeom prst="rect">
            <a:avLst/>
          </a:prstGeom>
        </p:spPr>
      </p:pic>
      <p:pic>
        <p:nvPicPr>
          <p:cNvPr id="100" name="図 9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044624" y="3649389"/>
            <a:ext cx="4133202" cy="3596035"/>
          </a:xfrm>
          <a:prstGeom prst="rect">
            <a:avLst/>
          </a:prstGeom>
        </p:spPr>
      </p:pic>
      <p:pic>
        <p:nvPicPr>
          <p:cNvPr id="101" name="図 100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66643" y="4148286"/>
            <a:ext cx="3157885" cy="2305050"/>
          </a:xfrm>
          <a:prstGeom prst="rect">
            <a:avLst/>
          </a:prstGeom>
        </p:spPr>
      </p:pic>
      <p:pic>
        <p:nvPicPr>
          <p:cNvPr id="102" name="図 101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20706" y="-315416"/>
            <a:ext cx="4919846" cy="3462114"/>
          </a:xfrm>
          <a:prstGeom prst="rect">
            <a:avLst/>
          </a:prstGeom>
        </p:spPr>
      </p:pic>
      <p:pic>
        <p:nvPicPr>
          <p:cNvPr id="103" name="図 102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835838">
            <a:off x="2468711" y="-937552"/>
            <a:ext cx="3124200" cy="3886200"/>
          </a:xfrm>
          <a:prstGeom prst="rect">
            <a:avLst/>
          </a:prstGeom>
        </p:spPr>
      </p:pic>
      <p:pic>
        <p:nvPicPr>
          <p:cNvPr id="104" name="図 10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3789040"/>
            <a:ext cx="5351661" cy="2295525"/>
          </a:xfrm>
          <a:prstGeom prst="rect">
            <a:avLst/>
          </a:prstGeom>
        </p:spPr>
      </p:pic>
      <p:pic>
        <p:nvPicPr>
          <p:cNvPr id="105" name="図 10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08520" y="3284984"/>
            <a:ext cx="5818757" cy="2943225"/>
          </a:xfrm>
          <a:prstGeom prst="rect">
            <a:avLst/>
          </a:prstGeom>
        </p:spPr>
      </p:pic>
      <p:pic>
        <p:nvPicPr>
          <p:cNvPr id="107" name="図 106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59721" y="332248"/>
            <a:ext cx="5364807" cy="4464904"/>
          </a:xfrm>
          <a:prstGeom prst="rect">
            <a:avLst/>
          </a:prstGeom>
        </p:spPr>
      </p:pic>
      <p:pic>
        <p:nvPicPr>
          <p:cNvPr id="108" name="図 107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79513" y="4941168"/>
            <a:ext cx="5102100" cy="2305050"/>
          </a:xfrm>
          <a:prstGeom prst="rect">
            <a:avLst/>
          </a:prstGeom>
        </p:spPr>
      </p:pic>
      <p:pic>
        <p:nvPicPr>
          <p:cNvPr id="109" name="図 10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42148" y="2639144"/>
            <a:ext cx="6530652" cy="3886200"/>
          </a:xfrm>
          <a:prstGeom prst="rect">
            <a:avLst/>
          </a:prstGeom>
        </p:spPr>
      </p:pic>
      <p:pic>
        <p:nvPicPr>
          <p:cNvPr id="110" name="図 109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6200000">
            <a:off x="685652" y="-389507"/>
            <a:ext cx="2952750" cy="5981253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九拾四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pic>
        <p:nvPicPr>
          <p:cNvPr id="74" name="図 73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969778">
            <a:off x="-786609" y="-818794"/>
            <a:ext cx="3123406" cy="3777142"/>
          </a:xfrm>
          <a:prstGeom prst="rect">
            <a:avLst/>
          </a:prstGeom>
        </p:spPr>
      </p:pic>
      <p:pic>
        <p:nvPicPr>
          <p:cNvPr id="75" name="図 74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636912"/>
            <a:ext cx="5431482" cy="3822154"/>
          </a:xfrm>
          <a:prstGeom prst="rect">
            <a:avLst/>
          </a:prstGeom>
        </p:spPr>
      </p:pic>
      <p:pic>
        <p:nvPicPr>
          <p:cNvPr id="76" name="図 7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41771">
            <a:off x="1080943" y="-490275"/>
            <a:ext cx="3124200" cy="3886200"/>
          </a:xfrm>
          <a:prstGeom prst="rect">
            <a:avLst/>
          </a:prstGeom>
        </p:spPr>
      </p:pic>
      <p:pic>
        <p:nvPicPr>
          <p:cNvPr id="77" name="図 7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12576" y="4225453"/>
            <a:ext cx="4133202" cy="3596035"/>
          </a:xfrm>
          <a:prstGeom prst="rect">
            <a:avLst/>
          </a:prstGeom>
        </p:spPr>
      </p:pic>
      <p:pic>
        <p:nvPicPr>
          <p:cNvPr id="78" name="図 7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4076" y="-783230"/>
            <a:ext cx="4370412" cy="5436366"/>
          </a:xfrm>
          <a:prstGeom prst="rect">
            <a:avLst/>
          </a:prstGeom>
        </p:spPr>
      </p:pic>
      <p:pic>
        <p:nvPicPr>
          <p:cNvPr id="79" name="図 78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00392" y="-27384"/>
            <a:ext cx="1009650" cy="6858000"/>
          </a:xfrm>
          <a:prstGeom prst="rect">
            <a:avLst/>
          </a:prstGeom>
        </p:spPr>
      </p:pic>
      <p:pic>
        <p:nvPicPr>
          <p:cNvPr id="80" name="図 79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941168"/>
            <a:ext cx="5380806" cy="2562225"/>
          </a:xfrm>
          <a:prstGeom prst="rect">
            <a:avLst/>
          </a:prstGeom>
        </p:spPr>
      </p:pic>
      <p:pic>
        <p:nvPicPr>
          <p:cNvPr id="81" name="図 8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5624" y="911972"/>
            <a:ext cx="4500711" cy="3745753"/>
          </a:xfrm>
          <a:prstGeom prst="rect">
            <a:avLst/>
          </a:prstGeom>
        </p:spPr>
      </p:pic>
      <p:pic>
        <p:nvPicPr>
          <p:cNvPr id="82" name="図 81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509887">
            <a:off x="3216552" y="-692875"/>
            <a:ext cx="2172326" cy="7622196"/>
          </a:xfrm>
          <a:prstGeom prst="rect">
            <a:avLst/>
          </a:prstGeom>
        </p:spPr>
      </p:pic>
      <p:pic>
        <p:nvPicPr>
          <p:cNvPr id="83" name="図 8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896" y="2920355"/>
            <a:ext cx="5110267" cy="4253061"/>
          </a:xfrm>
          <a:prstGeom prst="rect">
            <a:avLst/>
          </a:prstGeom>
        </p:spPr>
      </p:pic>
      <p:pic>
        <p:nvPicPr>
          <p:cNvPr id="84" name="図 8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2641277"/>
            <a:ext cx="4298731" cy="3740051"/>
          </a:xfrm>
          <a:prstGeom prst="rect">
            <a:avLst/>
          </a:prstGeom>
        </p:spPr>
      </p:pic>
      <p:pic>
        <p:nvPicPr>
          <p:cNvPr id="85" name="図 84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59633" y="1215"/>
            <a:ext cx="7704856" cy="1987625"/>
          </a:xfrm>
          <a:prstGeom prst="rect">
            <a:avLst/>
          </a:prstGeom>
        </p:spPr>
      </p:pic>
      <p:pic>
        <p:nvPicPr>
          <p:cNvPr id="86" name="図 8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980728"/>
            <a:ext cx="8964488" cy="2448272"/>
          </a:xfrm>
          <a:prstGeom prst="rect">
            <a:avLst/>
          </a:prstGeom>
        </p:spPr>
      </p:pic>
      <p:pic>
        <p:nvPicPr>
          <p:cNvPr id="87" name="図 8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5013176"/>
            <a:ext cx="9144000" cy="1981200"/>
          </a:xfrm>
          <a:prstGeom prst="rect">
            <a:avLst/>
          </a:prstGeom>
        </p:spPr>
      </p:pic>
      <p:pic>
        <p:nvPicPr>
          <p:cNvPr id="88" name="図 87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5775929">
            <a:off x="3439464" y="-263744"/>
            <a:ext cx="1964678" cy="11958836"/>
          </a:xfrm>
          <a:prstGeom prst="rect">
            <a:avLst/>
          </a:prstGeom>
        </p:spPr>
      </p:pic>
      <p:pic>
        <p:nvPicPr>
          <p:cNvPr id="89" name="図 8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28950" y="-963488"/>
            <a:ext cx="6115050" cy="2171700"/>
          </a:xfrm>
          <a:prstGeom prst="rect">
            <a:avLst/>
          </a:prstGeom>
        </p:spPr>
      </p:pic>
      <p:pic>
        <p:nvPicPr>
          <p:cNvPr id="90" name="図 8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715137">
            <a:off x="4028305" y="4443452"/>
            <a:ext cx="3124200" cy="3886200"/>
          </a:xfrm>
          <a:prstGeom prst="rect">
            <a:avLst/>
          </a:prstGeom>
        </p:spPr>
      </p:pic>
      <p:pic>
        <p:nvPicPr>
          <p:cNvPr id="91" name="図 9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404664" y="1831825"/>
            <a:ext cx="5891212" cy="5125567"/>
          </a:xfrm>
          <a:prstGeom prst="rect">
            <a:avLst/>
          </a:prstGeom>
        </p:spPr>
      </p:pic>
      <p:pic>
        <p:nvPicPr>
          <p:cNvPr id="92" name="図 91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99792" y="-1141713"/>
            <a:ext cx="5739705" cy="4930753"/>
          </a:xfrm>
          <a:prstGeom prst="rect">
            <a:avLst/>
          </a:prstGeom>
        </p:spPr>
      </p:pic>
      <p:pic>
        <p:nvPicPr>
          <p:cNvPr id="93" name="図 92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49786" y="4374207"/>
            <a:ext cx="5818758" cy="2943225"/>
          </a:xfrm>
          <a:prstGeom prst="rect">
            <a:avLst/>
          </a:prstGeom>
        </p:spPr>
      </p:pic>
      <p:pic>
        <p:nvPicPr>
          <p:cNvPr id="94" name="図 9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540568" y="-324594"/>
            <a:ext cx="4752950" cy="2457450"/>
          </a:xfrm>
          <a:prstGeom prst="rect">
            <a:avLst/>
          </a:prstGeom>
        </p:spPr>
      </p:pic>
      <p:pic>
        <p:nvPicPr>
          <p:cNvPr id="95" name="図 9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40819" y="-27384"/>
            <a:ext cx="5567685" cy="4844087"/>
          </a:xfrm>
          <a:prstGeom prst="rect">
            <a:avLst/>
          </a:prstGeom>
        </p:spPr>
      </p:pic>
      <p:pic>
        <p:nvPicPr>
          <p:cNvPr id="96" name="図 9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029560">
            <a:off x="-81435" y="-1150343"/>
            <a:ext cx="3604866" cy="6511217"/>
          </a:xfrm>
          <a:prstGeom prst="rect">
            <a:avLst/>
          </a:prstGeom>
        </p:spPr>
      </p:pic>
      <p:pic>
        <p:nvPicPr>
          <p:cNvPr id="97" name="図 9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7110984">
            <a:off x="6428261" y="3875600"/>
            <a:ext cx="2960915" cy="3580641"/>
          </a:xfrm>
          <a:prstGeom prst="rect">
            <a:avLst/>
          </a:prstGeom>
        </p:spPr>
      </p:pic>
      <p:pic>
        <p:nvPicPr>
          <p:cNvPr id="98" name="図 97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256" y="768988"/>
            <a:ext cx="2808312" cy="4172180"/>
          </a:xfrm>
          <a:prstGeom prst="rect">
            <a:avLst/>
          </a:prstGeom>
        </p:spPr>
      </p:pic>
      <p:pic>
        <p:nvPicPr>
          <p:cNvPr id="99" name="図 9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596" y="-215386"/>
            <a:ext cx="4271540" cy="3716394"/>
          </a:xfrm>
          <a:prstGeom prst="rect">
            <a:avLst/>
          </a:prstGeom>
        </p:spPr>
      </p:pic>
      <p:pic>
        <p:nvPicPr>
          <p:cNvPr id="100" name="図 9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044624" y="3649389"/>
            <a:ext cx="4133202" cy="3596035"/>
          </a:xfrm>
          <a:prstGeom prst="rect">
            <a:avLst/>
          </a:prstGeom>
        </p:spPr>
      </p:pic>
      <p:pic>
        <p:nvPicPr>
          <p:cNvPr id="101" name="図 100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66643" y="4148286"/>
            <a:ext cx="3157885" cy="2305050"/>
          </a:xfrm>
          <a:prstGeom prst="rect">
            <a:avLst/>
          </a:prstGeom>
        </p:spPr>
      </p:pic>
      <p:pic>
        <p:nvPicPr>
          <p:cNvPr id="102" name="図 101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20706" y="-315416"/>
            <a:ext cx="4919846" cy="3462114"/>
          </a:xfrm>
          <a:prstGeom prst="rect">
            <a:avLst/>
          </a:prstGeom>
        </p:spPr>
      </p:pic>
      <p:pic>
        <p:nvPicPr>
          <p:cNvPr id="103" name="図 102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835838">
            <a:off x="2468711" y="-937552"/>
            <a:ext cx="3124200" cy="3886200"/>
          </a:xfrm>
          <a:prstGeom prst="rect">
            <a:avLst/>
          </a:prstGeom>
        </p:spPr>
      </p:pic>
      <p:pic>
        <p:nvPicPr>
          <p:cNvPr id="104" name="図 10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3789040"/>
            <a:ext cx="5351661" cy="2295525"/>
          </a:xfrm>
          <a:prstGeom prst="rect">
            <a:avLst/>
          </a:prstGeom>
        </p:spPr>
      </p:pic>
      <p:pic>
        <p:nvPicPr>
          <p:cNvPr id="105" name="図 10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08520" y="3284984"/>
            <a:ext cx="5818757" cy="2943225"/>
          </a:xfrm>
          <a:prstGeom prst="rect">
            <a:avLst/>
          </a:prstGeom>
        </p:spPr>
      </p:pic>
      <p:pic>
        <p:nvPicPr>
          <p:cNvPr id="107" name="図 106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59721" y="332248"/>
            <a:ext cx="5364807" cy="4464904"/>
          </a:xfrm>
          <a:prstGeom prst="rect">
            <a:avLst/>
          </a:prstGeom>
        </p:spPr>
      </p:pic>
      <p:pic>
        <p:nvPicPr>
          <p:cNvPr id="108" name="図 107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79513" y="4941168"/>
            <a:ext cx="5102100" cy="2305050"/>
          </a:xfrm>
          <a:prstGeom prst="rect">
            <a:avLst/>
          </a:prstGeom>
        </p:spPr>
      </p:pic>
      <p:pic>
        <p:nvPicPr>
          <p:cNvPr id="109" name="図 10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42148" y="2639144"/>
            <a:ext cx="6530652" cy="3886200"/>
          </a:xfrm>
          <a:prstGeom prst="rect">
            <a:avLst/>
          </a:prstGeom>
        </p:spPr>
      </p:pic>
      <p:pic>
        <p:nvPicPr>
          <p:cNvPr id="110" name="図 109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6200000">
            <a:off x="685652" y="-389507"/>
            <a:ext cx="2952750" cy="5981253"/>
          </a:xfrm>
          <a:prstGeom prst="rect">
            <a:avLst/>
          </a:prstGeom>
        </p:spPr>
      </p:pic>
      <p:pic>
        <p:nvPicPr>
          <p:cNvPr id="111" name="図 11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55222">
            <a:off x="-483529" y="-1025794"/>
            <a:ext cx="3124200" cy="3886200"/>
          </a:xfrm>
          <a:prstGeom prst="rect">
            <a:avLst/>
          </a:prstGeom>
        </p:spPr>
      </p:pic>
      <p:pic>
        <p:nvPicPr>
          <p:cNvPr id="112" name="図 11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88891" y="3309366"/>
            <a:ext cx="5351661" cy="4656138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九拾五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60040" y="2492896"/>
            <a:ext cx="7772400" cy="1470025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ヒーローは</a:t>
            </a:r>
            <a:endParaRPr kumimoji="1" lang="ja-JP" altLang="en-US" sz="9600" dirty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pic>
        <p:nvPicPr>
          <p:cNvPr id="74" name="図 73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969778">
            <a:off x="-786609" y="-818794"/>
            <a:ext cx="3123406" cy="3777142"/>
          </a:xfrm>
          <a:prstGeom prst="rect">
            <a:avLst/>
          </a:prstGeom>
        </p:spPr>
      </p:pic>
      <p:pic>
        <p:nvPicPr>
          <p:cNvPr id="75" name="図 74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636912"/>
            <a:ext cx="5431482" cy="3822154"/>
          </a:xfrm>
          <a:prstGeom prst="rect">
            <a:avLst/>
          </a:prstGeom>
        </p:spPr>
      </p:pic>
      <p:pic>
        <p:nvPicPr>
          <p:cNvPr id="76" name="図 7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41771">
            <a:off x="1080943" y="-490275"/>
            <a:ext cx="3124200" cy="3886200"/>
          </a:xfrm>
          <a:prstGeom prst="rect">
            <a:avLst/>
          </a:prstGeom>
        </p:spPr>
      </p:pic>
      <p:pic>
        <p:nvPicPr>
          <p:cNvPr id="77" name="図 7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12576" y="4225453"/>
            <a:ext cx="4133202" cy="3596035"/>
          </a:xfrm>
          <a:prstGeom prst="rect">
            <a:avLst/>
          </a:prstGeom>
        </p:spPr>
      </p:pic>
      <p:pic>
        <p:nvPicPr>
          <p:cNvPr id="78" name="図 7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4076" y="-783230"/>
            <a:ext cx="4370412" cy="5436366"/>
          </a:xfrm>
          <a:prstGeom prst="rect">
            <a:avLst/>
          </a:prstGeom>
        </p:spPr>
      </p:pic>
      <p:pic>
        <p:nvPicPr>
          <p:cNvPr id="79" name="図 78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00392" y="-27384"/>
            <a:ext cx="1009650" cy="6858000"/>
          </a:xfrm>
          <a:prstGeom prst="rect">
            <a:avLst/>
          </a:prstGeom>
        </p:spPr>
      </p:pic>
      <p:pic>
        <p:nvPicPr>
          <p:cNvPr id="80" name="図 79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941168"/>
            <a:ext cx="5380806" cy="2562225"/>
          </a:xfrm>
          <a:prstGeom prst="rect">
            <a:avLst/>
          </a:prstGeom>
        </p:spPr>
      </p:pic>
      <p:pic>
        <p:nvPicPr>
          <p:cNvPr id="81" name="図 8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5624" y="911972"/>
            <a:ext cx="4500711" cy="3745753"/>
          </a:xfrm>
          <a:prstGeom prst="rect">
            <a:avLst/>
          </a:prstGeom>
        </p:spPr>
      </p:pic>
      <p:pic>
        <p:nvPicPr>
          <p:cNvPr id="82" name="図 81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509887">
            <a:off x="3216552" y="-692875"/>
            <a:ext cx="2172326" cy="7622196"/>
          </a:xfrm>
          <a:prstGeom prst="rect">
            <a:avLst/>
          </a:prstGeom>
        </p:spPr>
      </p:pic>
      <p:pic>
        <p:nvPicPr>
          <p:cNvPr id="83" name="図 8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896" y="2920355"/>
            <a:ext cx="5110267" cy="4253061"/>
          </a:xfrm>
          <a:prstGeom prst="rect">
            <a:avLst/>
          </a:prstGeom>
        </p:spPr>
      </p:pic>
      <p:pic>
        <p:nvPicPr>
          <p:cNvPr id="84" name="図 8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2641277"/>
            <a:ext cx="4298731" cy="3740051"/>
          </a:xfrm>
          <a:prstGeom prst="rect">
            <a:avLst/>
          </a:prstGeom>
        </p:spPr>
      </p:pic>
      <p:pic>
        <p:nvPicPr>
          <p:cNvPr id="85" name="図 84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59633" y="1215"/>
            <a:ext cx="7704856" cy="1987625"/>
          </a:xfrm>
          <a:prstGeom prst="rect">
            <a:avLst/>
          </a:prstGeom>
        </p:spPr>
      </p:pic>
      <p:pic>
        <p:nvPicPr>
          <p:cNvPr id="86" name="図 8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980728"/>
            <a:ext cx="8964488" cy="2448272"/>
          </a:xfrm>
          <a:prstGeom prst="rect">
            <a:avLst/>
          </a:prstGeom>
        </p:spPr>
      </p:pic>
      <p:pic>
        <p:nvPicPr>
          <p:cNvPr id="87" name="図 8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5013176"/>
            <a:ext cx="9144000" cy="1981200"/>
          </a:xfrm>
          <a:prstGeom prst="rect">
            <a:avLst/>
          </a:prstGeom>
        </p:spPr>
      </p:pic>
      <p:pic>
        <p:nvPicPr>
          <p:cNvPr id="88" name="図 87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5775929">
            <a:off x="3439464" y="-263744"/>
            <a:ext cx="1964678" cy="11958836"/>
          </a:xfrm>
          <a:prstGeom prst="rect">
            <a:avLst/>
          </a:prstGeom>
        </p:spPr>
      </p:pic>
      <p:pic>
        <p:nvPicPr>
          <p:cNvPr id="89" name="図 8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28950" y="-963488"/>
            <a:ext cx="6115050" cy="2171700"/>
          </a:xfrm>
          <a:prstGeom prst="rect">
            <a:avLst/>
          </a:prstGeom>
        </p:spPr>
      </p:pic>
      <p:pic>
        <p:nvPicPr>
          <p:cNvPr id="90" name="図 8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715137">
            <a:off x="4028305" y="4443452"/>
            <a:ext cx="3124200" cy="3886200"/>
          </a:xfrm>
          <a:prstGeom prst="rect">
            <a:avLst/>
          </a:prstGeom>
        </p:spPr>
      </p:pic>
      <p:pic>
        <p:nvPicPr>
          <p:cNvPr id="91" name="図 9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404664" y="1831825"/>
            <a:ext cx="5891212" cy="5125567"/>
          </a:xfrm>
          <a:prstGeom prst="rect">
            <a:avLst/>
          </a:prstGeom>
        </p:spPr>
      </p:pic>
      <p:pic>
        <p:nvPicPr>
          <p:cNvPr id="92" name="図 91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99792" y="-1141713"/>
            <a:ext cx="5739705" cy="4930753"/>
          </a:xfrm>
          <a:prstGeom prst="rect">
            <a:avLst/>
          </a:prstGeom>
        </p:spPr>
      </p:pic>
      <p:pic>
        <p:nvPicPr>
          <p:cNvPr id="93" name="図 92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49786" y="4374207"/>
            <a:ext cx="5818758" cy="2943225"/>
          </a:xfrm>
          <a:prstGeom prst="rect">
            <a:avLst/>
          </a:prstGeom>
        </p:spPr>
      </p:pic>
      <p:pic>
        <p:nvPicPr>
          <p:cNvPr id="94" name="図 9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540568" y="-324594"/>
            <a:ext cx="4752950" cy="2457450"/>
          </a:xfrm>
          <a:prstGeom prst="rect">
            <a:avLst/>
          </a:prstGeom>
        </p:spPr>
      </p:pic>
      <p:pic>
        <p:nvPicPr>
          <p:cNvPr id="95" name="図 9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40819" y="-27384"/>
            <a:ext cx="5567685" cy="4844087"/>
          </a:xfrm>
          <a:prstGeom prst="rect">
            <a:avLst/>
          </a:prstGeom>
        </p:spPr>
      </p:pic>
      <p:pic>
        <p:nvPicPr>
          <p:cNvPr id="96" name="図 9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029560">
            <a:off x="-81435" y="-1150343"/>
            <a:ext cx="3604866" cy="6511217"/>
          </a:xfrm>
          <a:prstGeom prst="rect">
            <a:avLst/>
          </a:prstGeom>
        </p:spPr>
      </p:pic>
      <p:pic>
        <p:nvPicPr>
          <p:cNvPr id="97" name="図 9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7110984">
            <a:off x="6428261" y="3875600"/>
            <a:ext cx="2960915" cy="3580641"/>
          </a:xfrm>
          <a:prstGeom prst="rect">
            <a:avLst/>
          </a:prstGeom>
        </p:spPr>
      </p:pic>
      <p:pic>
        <p:nvPicPr>
          <p:cNvPr id="98" name="図 97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256" y="768988"/>
            <a:ext cx="2808312" cy="4172180"/>
          </a:xfrm>
          <a:prstGeom prst="rect">
            <a:avLst/>
          </a:prstGeom>
        </p:spPr>
      </p:pic>
      <p:pic>
        <p:nvPicPr>
          <p:cNvPr id="99" name="図 9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596" y="-215386"/>
            <a:ext cx="4271540" cy="3716394"/>
          </a:xfrm>
          <a:prstGeom prst="rect">
            <a:avLst/>
          </a:prstGeom>
        </p:spPr>
      </p:pic>
      <p:pic>
        <p:nvPicPr>
          <p:cNvPr id="100" name="図 9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044624" y="3649389"/>
            <a:ext cx="4133202" cy="3596035"/>
          </a:xfrm>
          <a:prstGeom prst="rect">
            <a:avLst/>
          </a:prstGeom>
        </p:spPr>
      </p:pic>
      <p:pic>
        <p:nvPicPr>
          <p:cNvPr id="101" name="図 100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66643" y="4148286"/>
            <a:ext cx="3157885" cy="2305050"/>
          </a:xfrm>
          <a:prstGeom prst="rect">
            <a:avLst/>
          </a:prstGeom>
        </p:spPr>
      </p:pic>
      <p:pic>
        <p:nvPicPr>
          <p:cNvPr id="102" name="図 101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20706" y="-315416"/>
            <a:ext cx="4919846" cy="3462114"/>
          </a:xfrm>
          <a:prstGeom prst="rect">
            <a:avLst/>
          </a:prstGeom>
        </p:spPr>
      </p:pic>
      <p:pic>
        <p:nvPicPr>
          <p:cNvPr id="103" name="図 102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835838">
            <a:off x="2468711" y="-937552"/>
            <a:ext cx="3124200" cy="3886200"/>
          </a:xfrm>
          <a:prstGeom prst="rect">
            <a:avLst/>
          </a:prstGeom>
        </p:spPr>
      </p:pic>
      <p:pic>
        <p:nvPicPr>
          <p:cNvPr id="104" name="図 10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3789040"/>
            <a:ext cx="5351661" cy="2295525"/>
          </a:xfrm>
          <a:prstGeom prst="rect">
            <a:avLst/>
          </a:prstGeom>
        </p:spPr>
      </p:pic>
      <p:pic>
        <p:nvPicPr>
          <p:cNvPr id="105" name="図 10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08520" y="3284984"/>
            <a:ext cx="5818757" cy="2943225"/>
          </a:xfrm>
          <a:prstGeom prst="rect">
            <a:avLst/>
          </a:prstGeom>
        </p:spPr>
      </p:pic>
      <p:pic>
        <p:nvPicPr>
          <p:cNvPr id="107" name="図 106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59721" y="332248"/>
            <a:ext cx="5364807" cy="4464904"/>
          </a:xfrm>
          <a:prstGeom prst="rect">
            <a:avLst/>
          </a:prstGeom>
        </p:spPr>
      </p:pic>
      <p:pic>
        <p:nvPicPr>
          <p:cNvPr id="108" name="図 107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79513" y="4941168"/>
            <a:ext cx="5102100" cy="2305050"/>
          </a:xfrm>
          <a:prstGeom prst="rect">
            <a:avLst/>
          </a:prstGeom>
        </p:spPr>
      </p:pic>
      <p:pic>
        <p:nvPicPr>
          <p:cNvPr id="109" name="図 10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42148" y="2639144"/>
            <a:ext cx="6530652" cy="3886200"/>
          </a:xfrm>
          <a:prstGeom prst="rect">
            <a:avLst/>
          </a:prstGeom>
        </p:spPr>
      </p:pic>
      <p:pic>
        <p:nvPicPr>
          <p:cNvPr id="110" name="図 109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6200000">
            <a:off x="685652" y="-389507"/>
            <a:ext cx="2952750" cy="5981253"/>
          </a:xfrm>
          <a:prstGeom prst="rect">
            <a:avLst/>
          </a:prstGeom>
        </p:spPr>
      </p:pic>
      <p:pic>
        <p:nvPicPr>
          <p:cNvPr id="111" name="図 11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55222">
            <a:off x="-483529" y="-1025794"/>
            <a:ext cx="3124200" cy="3886200"/>
          </a:xfrm>
          <a:prstGeom prst="rect">
            <a:avLst/>
          </a:prstGeom>
        </p:spPr>
      </p:pic>
      <p:pic>
        <p:nvPicPr>
          <p:cNvPr id="112" name="図 11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88891" y="3309366"/>
            <a:ext cx="5351661" cy="4656138"/>
          </a:xfrm>
          <a:prstGeom prst="rect">
            <a:avLst/>
          </a:prstGeom>
        </p:spPr>
      </p:pic>
      <p:pic>
        <p:nvPicPr>
          <p:cNvPr id="113" name="図 112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683261">
            <a:off x="6391591" y="4225092"/>
            <a:ext cx="3124200" cy="388620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九拾六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pic>
        <p:nvPicPr>
          <p:cNvPr id="74" name="図 73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969778">
            <a:off x="-786609" y="-818794"/>
            <a:ext cx="3123406" cy="3777142"/>
          </a:xfrm>
          <a:prstGeom prst="rect">
            <a:avLst/>
          </a:prstGeom>
        </p:spPr>
      </p:pic>
      <p:pic>
        <p:nvPicPr>
          <p:cNvPr id="75" name="図 74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636912"/>
            <a:ext cx="5431482" cy="3822154"/>
          </a:xfrm>
          <a:prstGeom prst="rect">
            <a:avLst/>
          </a:prstGeom>
        </p:spPr>
      </p:pic>
      <p:pic>
        <p:nvPicPr>
          <p:cNvPr id="76" name="図 7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41771">
            <a:off x="1080943" y="-490275"/>
            <a:ext cx="3124200" cy="3886200"/>
          </a:xfrm>
          <a:prstGeom prst="rect">
            <a:avLst/>
          </a:prstGeom>
        </p:spPr>
      </p:pic>
      <p:pic>
        <p:nvPicPr>
          <p:cNvPr id="77" name="図 7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12576" y="4225453"/>
            <a:ext cx="4133202" cy="3596035"/>
          </a:xfrm>
          <a:prstGeom prst="rect">
            <a:avLst/>
          </a:prstGeom>
        </p:spPr>
      </p:pic>
      <p:pic>
        <p:nvPicPr>
          <p:cNvPr id="78" name="図 7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4076" y="-783230"/>
            <a:ext cx="4370412" cy="5436366"/>
          </a:xfrm>
          <a:prstGeom prst="rect">
            <a:avLst/>
          </a:prstGeom>
        </p:spPr>
      </p:pic>
      <p:pic>
        <p:nvPicPr>
          <p:cNvPr id="79" name="図 78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00392" y="-27384"/>
            <a:ext cx="1009650" cy="6858000"/>
          </a:xfrm>
          <a:prstGeom prst="rect">
            <a:avLst/>
          </a:prstGeom>
        </p:spPr>
      </p:pic>
      <p:pic>
        <p:nvPicPr>
          <p:cNvPr id="80" name="図 79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941168"/>
            <a:ext cx="5380806" cy="2562225"/>
          </a:xfrm>
          <a:prstGeom prst="rect">
            <a:avLst/>
          </a:prstGeom>
        </p:spPr>
      </p:pic>
      <p:pic>
        <p:nvPicPr>
          <p:cNvPr id="81" name="図 8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5624" y="911972"/>
            <a:ext cx="4500711" cy="3745753"/>
          </a:xfrm>
          <a:prstGeom prst="rect">
            <a:avLst/>
          </a:prstGeom>
        </p:spPr>
      </p:pic>
      <p:pic>
        <p:nvPicPr>
          <p:cNvPr id="82" name="図 81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509887">
            <a:off x="3216552" y="-692875"/>
            <a:ext cx="2172326" cy="7622196"/>
          </a:xfrm>
          <a:prstGeom prst="rect">
            <a:avLst/>
          </a:prstGeom>
        </p:spPr>
      </p:pic>
      <p:pic>
        <p:nvPicPr>
          <p:cNvPr id="83" name="図 8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896" y="2920355"/>
            <a:ext cx="5110267" cy="4253061"/>
          </a:xfrm>
          <a:prstGeom prst="rect">
            <a:avLst/>
          </a:prstGeom>
        </p:spPr>
      </p:pic>
      <p:pic>
        <p:nvPicPr>
          <p:cNvPr id="84" name="図 8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2641277"/>
            <a:ext cx="4298731" cy="3740051"/>
          </a:xfrm>
          <a:prstGeom prst="rect">
            <a:avLst/>
          </a:prstGeom>
        </p:spPr>
      </p:pic>
      <p:pic>
        <p:nvPicPr>
          <p:cNvPr id="85" name="図 84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59633" y="1215"/>
            <a:ext cx="7704856" cy="1987625"/>
          </a:xfrm>
          <a:prstGeom prst="rect">
            <a:avLst/>
          </a:prstGeom>
        </p:spPr>
      </p:pic>
      <p:pic>
        <p:nvPicPr>
          <p:cNvPr id="86" name="図 8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980728"/>
            <a:ext cx="8964488" cy="2448272"/>
          </a:xfrm>
          <a:prstGeom prst="rect">
            <a:avLst/>
          </a:prstGeom>
        </p:spPr>
      </p:pic>
      <p:pic>
        <p:nvPicPr>
          <p:cNvPr id="87" name="図 8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5013176"/>
            <a:ext cx="9144000" cy="1981200"/>
          </a:xfrm>
          <a:prstGeom prst="rect">
            <a:avLst/>
          </a:prstGeom>
        </p:spPr>
      </p:pic>
      <p:pic>
        <p:nvPicPr>
          <p:cNvPr id="88" name="図 87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5775929">
            <a:off x="3439464" y="-263744"/>
            <a:ext cx="1964678" cy="11958836"/>
          </a:xfrm>
          <a:prstGeom prst="rect">
            <a:avLst/>
          </a:prstGeom>
        </p:spPr>
      </p:pic>
      <p:pic>
        <p:nvPicPr>
          <p:cNvPr id="89" name="図 8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28950" y="-963488"/>
            <a:ext cx="6115050" cy="2171700"/>
          </a:xfrm>
          <a:prstGeom prst="rect">
            <a:avLst/>
          </a:prstGeom>
        </p:spPr>
      </p:pic>
      <p:pic>
        <p:nvPicPr>
          <p:cNvPr id="90" name="図 8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715137">
            <a:off x="4028305" y="4443452"/>
            <a:ext cx="3124200" cy="3886200"/>
          </a:xfrm>
          <a:prstGeom prst="rect">
            <a:avLst/>
          </a:prstGeom>
        </p:spPr>
      </p:pic>
      <p:pic>
        <p:nvPicPr>
          <p:cNvPr id="91" name="図 9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404664" y="1831825"/>
            <a:ext cx="5891212" cy="5125567"/>
          </a:xfrm>
          <a:prstGeom prst="rect">
            <a:avLst/>
          </a:prstGeom>
        </p:spPr>
      </p:pic>
      <p:pic>
        <p:nvPicPr>
          <p:cNvPr id="92" name="図 91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99792" y="-1141713"/>
            <a:ext cx="5739705" cy="4930753"/>
          </a:xfrm>
          <a:prstGeom prst="rect">
            <a:avLst/>
          </a:prstGeom>
        </p:spPr>
      </p:pic>
      <p:pic>
        <p:nvPicPr>
          <p:cNvPr id="93" name="図 92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49786" y="4374207"/>
            <a:ext cx="5818758" cy="2943225"/>
          </a:xfrm>
          <a:prstGeom prst="rect">
            <a:avLst/>
          </a:prstGeom>
        </p:spPr>
      </p:pic>
      <p:pic>
        <p:nvPicPr>
          <p:cNvPr id="94" name="図 9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540568" y="-324594"/>
            <a:ext cx="4752950" cy="2457450"/>
          </a:xfrm>
          <a:prstGeom prst="rect">
            <a:avLst/>
          </a:prstGeom>
        </p:spPr>
      </p:pic>
      <p:pic>
        <p:nvPicPr>
          <p:cNvPr id="95" name="図 9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40819" y="-27384"/>
            <a:ext cx="5567685" cy="4844087"/>
          </a:xfrm>
          <a:prstGeom prst="rect">
            <a:avLst/>
          </a:prstGeom>
        </p:spPr>
      </p:pic>
      <p:pic>
        <p:nvPicPr>
          <p:cNvPr id="96" name="図 9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029560">
            <a:off x="-81435" y="-1150343"/>
            <a:ext cx="3604866" cy="6511217"/>
          </a:xfrm>
          <a:prstGeom prst="rect">
            <a:avLst/>
          </a:prstGeom>
        </p:spPr>
      </p:pic>
      <p:pic>
        <p:nvPicPr>
          <p:cNvPr id="97" name="図 9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7110984">
            <a:off x="6428261" y="3875600"/>
            <a:ext cx="2960915" cy="3580641"/>
          </a:xfrm>
          <a:prstGeom prst="rect">
            <a:avLst/>
          </a:prstGeom>
        </p:spPr>
      </p:pic>
      <p:pic>
        <p:nvPicPr>
          <p:cNvPr id="98" name="図 97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256" y="768988"/>
            <a:ext cx="2808312" cy="4172180"/>
          </a:xfrm>
          <a:prstGeom prst="rect">
            <a:avLst/>
          </a:prstGeom>
        </p:spPr>
      </p:pic>
      <p:pic>
        <p:nvPicPr>
          <p:cNvPr id="99" name="図 9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596" y="-215386"/>
            <a:ext cx="4271540" cy="3716394"/>
          </a:xfrm>
          <a:prstGeom prst="rect">
            <a:avLst/>
          </a:prstGeom>
        </p:spPr>
      </p:pic>
      <p:pic>
        <p:nvPicPr>
          <p:cNvPr id="100" name="図 9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044624" y="3649389"/>
            <a:ext cx="4133202" cy="3596035"/>
          </a:xfrm>
          <a:prstGeom prst="rect">
            <a:avLst/>
          </a:prstGeom>
        </p:spPr>
      </p:pic>
      <p:pic>
        <p:nvPicPr>
          <p:cNvPr id="101" name="図 100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66643" y="4148286"/>
            <a:ext cx="3157885" cy="2305050"/>
          </a:xfrm>
          <a:prstGeom prst="rect">
            <a:avLst/>
          </a:prstGeom>
        </p:spPr>
      </p:pic>
      <p:pic>
        <p:nvPicPr>
          <p:cNvPr id="102" name="図 101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20706" y="-315416"/>
            <a:ext cx="4919846" cy="3462114"/>
          </a:xfrm>
          <a:prstGeom prst="rect">
            <a:avLst/>
          </a:prstGeom>
        </p:spPr>
      </p:pic>
      <p:pic>
        <p:nvPicPr>
          <p:cNvPr id="103" name="図 102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835838">
            <a:off x="2468711" y="-937552"/>
            <a:ext cx="3124200" cy="3886200"/>
          </a:xfrm>
          <a:prstGeom prst="rect">
            <a:avLst/>
          </a:prstGeom>
        </p:spPr>
      </p:pic>
      <p:pic>
        <p:nvPicPr>
          <p:cNvPr id="104" name="図 10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3789040"/>
            <a:ext cx="5351661" cy="2295525"/>
          </a:xfrm>
          <a:prstGeom prst="rect">
            <a:avLst/>
          </a:prstGeom>
        </p:spPr>
      </p:pic>
      <p:pic>
        <p:nvPicPr>
          <p:cNvPr id="105" name="図 10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08520" y="3284984"/>
            <a:ext cx="5818757" cy="2943225"/>
          </a:xfrm>
          <a:prstGeom prst="rect">
            <a:avLst/>
          </a:prstGeom>
        </p:spPr>
      </p:pic>
      <p:pic>
        <p:nvPicPr>
          <p:cNvPr id="107" name="図 106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59721" y="332248"/>
            <a:ext cx="5364807" cy="4464904"/>
          </a:xfrm>
          <a:prstGeom prst="rect">
            <a:avLst/>
          </a:prstGeom>
        </p:spPr>
      </p:pic>
      <p:pic>
        <p:nvPicPr>
          <p:cNvPr id="108" name="図 107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79513" y="4941168"/>
            <a:ext cx="5102100" cy="2305050"/>
          </a:xfrm>
          <a:prstGeom prst="rect">
            <a:avLst/>
          </a:prstGeom>
        </p:spPr>
      </p:pic>
      <p:pic>
        <p:nvPicPr>
          <p:cNvPr id="109" name="図 10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42148" y="2639144"/>
            <a:ext cx="6530652" cy="3886200"/>
          </a:xfrm>
          <a:prstGeom prst="rect">
            <a:avLst/>
          </a:prstGeom>
        </p:spPr>
      </p:pic>
      <p:pic>
        <p:nvPicPr>
          <p:cNvPr id="110" name="図 109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6200000">
            <a:off x="685652" y="-389507"/>
            <a:ext cx="2952750" cy="5981253"/>
          </a:xfrm>
          <a:prstGeom prst="rect">
            <a:avLst/>
          </a:prstGeom>
        </p:spPr>
      </p:pic>
      <p:pic>
        <p:nvPicPr>
          <p:cNvPr id="111" name="図 11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55222">
            <a:off x="-483529" y="-1025794"/>
            <a:ext cx="3124200" cy="3886200"/>
          </a:xfrm>
          <a:prstGeom prst="rect">
            <a:avLst/>
          </a:prstGeom>
        </p:spPr>
      </p:pic>
      <p:pic>
        <p:nvPicPr>
          <p:cNvPr id="112" name="図 11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88891" y="3309366"/>
            <a:ext cx="5351661" cy="4656138"/>
          </a:xfrm>
          <a:prstGeom prst="rect">
            <a:avLst/>
          </a:prstGeom>
        </p:spPr>
      </p:pic>
      <p:pic>
        <p:nvPicPr>
          <p:cNvPr id="113" name="図 112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683261">
            <a:off x="6391591" y="4225092"/>
            <a:ext cx="3124200" cy="3886200"/>
          </a:xfrm>
          <a:prstGeom prst="rect">
            <a:avLst/>
          </a:prstGeom>
        </p:spPr>
      </p:pic>
      <p:pic>
        <p:nvPicPr>
          <p:cNvPr id="114" name="図 113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0076" y="-1467544"/>
            <a:ext cx="3086100" cy="4038178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九拾七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pic>
        <p:nvPicPr>
          <p:cNvPr id="74" name="図 73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969778">
            <a:off x="-786609" y="-818794"/>
            <a:ext cx="3123406" cy="3777142"/>
          </a:xfrm>
          <a:prstGeom prst="rect">
            <a:avLst/>
          </a:prstGeom>
        </p:spPr>
      </p:pic>
      <p:pic>
        <p:nvPicPr>
          <p:cNvPr id="75" name="図 74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636912"/>
            <a:ext cx="5431482" cy="3822154"/>
          </a:xfrm>
          <a:prstGeom prst="rect">
            <a:avLst/>
          </a:prstGeom>
        </p:spPr>
      </p:pic>
      <p:pic>
        <p:nvPicPr>
          <p:cNvPr id="76" name="図 7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41771">
            <a:off x="1080943" y="-490275"/>
            <a:ext cx="3124200" cy="3886200"/>
          </a:xfrm>
          <a:prstGeom prst="rect">
            <a:avLst/>
          </a:prstGeom>
        </p:spPr>
      </p:pic>
      <p:pic>
        <p:nvPicPr>
          <p:cNvPr id="77" name="図 7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12576" y="4225453"/>
            <a:ext cx="4133202" cy="3596035"/>
          </a:xfrm>
          <a:prstGeom prst="rect">
            <a:avLst/>
          </a:prstGeom>
        </p:spPr>
      </p:pic>
      <p:pic>
        <p:nvPicPr>
          <p:cNvPr id="78" name="図 7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4076" y="-783230"/>
            <a:ext cx="4370412" cy="5436366"/>
          </a:xfrm>
          <a:prstGeom prst="rect">
            <a:avLst/>
          </a:prstGeom>
        </p:spPr>
      </p:pic>
      <p:pic>
        <p:nvPicPr>
          <p:cNvPr id="79" name="図 78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00392" y="-27384"/>
            <a:ext cx="1009650" cy="6858000"/>
          </a:xfrm>
          <a:prstGeom prst="rect">
            <a:avLst/>
          </a:prstGeom>
        </p:spPr>
      </p:pic>
      <p:pic>
        <p:nvPicPr>
          <p:cNvPr id="80" name="図 79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941168"/>
            <a:ext cx="5380806" cy="2562225"/>
          </a:xfrm>
          <a:prstGeom prst="rect">
            <a:avLst/>
          </a:prstGeom>
        </p:spPr>
      </p:pic>
      <p:pic>
        <p:nvPicPr>
          <p:cNvPr id="81" name="図 8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5624" y="911972"/>
            <a:ext cx="4500711" cy="3745753"/>
          </a:xfrm>
          <a:prstGeom prst="rect">
            <a:avLst/>
          </a:prstGeom>
        </p:spPr>
      </p:pic>
      <p:pic>
        <p:nvPicPr>
          <p:cNvPr id="82" name="図 81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509887">
            <a:off x="3216552" y="-692875"/>
            <a:ext cx="2172326" cy="7622196"/>
          </a:xfrm>
          <a:prstGeom prst="rect">
            <a:avLst/>
          </a:prstGeom>
        </p:spPr>
      </p:pic>
      <p:pic>
        <p:nvPicPr>
          <p:cNvPr id="83" name="図 8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896" y="2920355"/>
            <a:ext cx="5110267" cy="4253061"/>
          </a:xfrm>
          <a:prstGeom prst="rect">
            <a:avLst/>
          </a:prstGeom>
        </p:spPr>
      </p:pic>
      <p:pic>
        <p:nvPicPr>
          <p:cNvPr id="84" name="図 8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2641277"/>
            <a:ext cx="4298731" cy="3740051"/>
          </a:xfrm>
          <a:prstGeom prst="rect">
            <a:avLst/>
          </a:prstGeom>
        </p:spPr>
      </p:pic>
      <p:pic>
        <p:nvPicPr>
          <p:cNvPr id="85" name="図 84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59633" y="1215"/>
            <a:ext cx="7704856" cy="1987625"/>
          </a:xfrm>
          <a:prstGeom prst="rect">
            <a:avLst/>
          </a:prstGeom>
        </p:spPr>
      </p:pic>
      <p:pic>
        <p:nvPicPr>
          <p:cNvPr id="86" name="図 8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980728"/>
            <a:ext cx="8964488" cy="2448272"/>
          </a:xfrm>
          <a:prstGeom prst="rect">
            <a:avLst/>
          </a:prstGeom>
        </p:spPr>
      </p:pic>
      <p:pic>
        <p:nvPicPr>
          <p:cNvPr id="87" name="図 8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5013176"/>
            <a:ext cx="9144000" cy="1981200"/>
          </a:xfrm>
          <a:prstGeom prst="rect">
            <a:avLst/>
          </a:prstGeom>
        </p:spPr>
      </p:pic>
      <p:pic>
        <p:nvPicPr>
          <p:cNvPr id="88" name="図 87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5775929">
            <a:off x="3439464" y="-263744"/>
            <a:ext cx="1964678" cy="11958836"/>
          </a:xfrm>
          <a:prstGeom prst="rect">
            <a:avLst/>
          </a:prstGeom>
        </p:spPr>
      </p:pic>
      <p:pic>
        <p:nvPicPr>
          <p:cNvPr id="89" name="図 8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28950" y="-963488"/>
            <a:ext cx="6115050" cy="2171700"/>
          </a:xfrm>
          <a:prstGeom prst="rect">
            <a:avLst/>
          </a:prstGeom>
        </p:spPr>
      </p:pic>
      <p:pic>
        <p:nvPicPr>
          <p:cNvPr id="90" name="図 8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715137">
            <a:off x="4028305" y="4443452"/>
            <a:ext cx="3124200" cy="3886200"/>
          </a:xfrm>
          <a:prstGeom prst="rect">
            <a:avLst/>
          </a:prstGeom>
        </p:spPr>
      </p:pic>
      <p:pic>
        <p:nvPicPr>
          <p:cNvPr id="91" name="図 9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404664" y="1831825"/>
            <a:ext cx="5891212" cy="5125567"/>
          </a:xfrm>
          <a:prstGeom prst="rect">
            <a:avLst/>
          </a:prstGeom>
        </p:spPr>
      </p:pic>
      <p:pic>
        <p:nvPicPr>
          <p:cNvPr id="92" name="図 91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99792" y="-1141713"/>
            <a:ext cx="5739705" cy="4930753"/>
          </a:xfrm>
          <a:prstGeom prst="rect">
            <a:avLst/>
          </a:prstGeom>
        </p:spPr>
      </p:pic>
      <p:pic>
        <p:nvPicPr>
          <p:cNvPr id="93" name="図 92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49786" y="4374207"/>
            <a:ext cx="5818758" cy="2943225"/>
          </a:xfrm>
          <a:prstGeom prst="rect">
            <a:avLst/>
          </a:prstGeom>
        </p:spPr>
      </p:pic>
      <p:pic>
        <p:nvPicPr>
          <p:cNvPr id="94" name="図 9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540568" y="-324594"/>
            <a:ext cx="4752950" cy="2457450"/>
          </a:xfrm>
          <a:prstGeom prst="rect">
            <a:avLst/>
          </a:prstGeom>
        </p:spPr>
      </p:pic>
      <p:pic>
        <p:nvPicPr>
          <p:cNvPr id="95" name="図 9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40819" y="-27384"/>
            <a:ext cx="5567685" cy="4844087"/>
          </a:xfrm>
          <a:prstGeom prst="rect">
            <a:avLst/>
          </a:prstGeom>
        </p:spPr>
      </p:pic>
      <p:pic>
        <p:nvPicPr>
          <p:cNvPr id="96" name="図 9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029560">
            <a:off x="-81435" y="-1150343"/>
            <a:ext cx="3604866" cy="6511217"/>
          </a:xfrm>
          <a:prstGeom prst="rect">
            <a:avLst/>
          </a:prstGeom>
        </p:spPr>
      </p:pic>
      <p:pic>
        <p:nvPicPr>
          <p:cNvPr id="97" name="図 9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7110984">
            <a:off x="6428261" y="3875600"/>
            <a:ext cx="2960915" cy="3580641"/>
          </a:xfrm>
          <a:prstGeom prst="rect">
            <a:avLst/>
          </a:prstGeom>
        </p:spPr>
      </p:pic>
      <p:pic>
        <p:nvPicPr>
          <p:cNvPr id="98" name="図 97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256" y="768988"/>
            <a:ext cx="2808312" cy="4172180"/>
          </a:xfrm>
          <a:prstGeom prst="rect">
            <a:avLst/>
          </a:prstGeom>
        </p:spPr>
      </p:pic>
      <p:pic>
        <p:nvPicPr>
          <p:cNvPr id="99" name="図 9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596" y="-215386"/>
            <a:ext cx="4271540" cy="3716394"/>
          </a:xfrm>
          <a:prstGeom prst="rect">
            <a:avLst/>
          </a:prstGeom>
        </p:spPr>
      </p:pic>
      <p:pic>
        <p:nvPicPr>
          <p:cNvPr id="100" name="図 9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044624" y="3649389"/>
            <a:ext cx="4133202" cy="3596035"/>
          </a:xfrm>
          <a:prstGeom prst="rect">
            <a:avLst/>
          </a:prstGeom>
        </p:spPr>
      </p:pic>
      <p:pic>
        <p:nvPicPr>
          <p:cNvPr id="101" name="図 100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66643" y="4148286"/>
            <a:ext cx="3157885" cy="2305050"/>
          </a:xfrm>
          <a:prstGeom prst="rect">
            <a:avLst/>
          </a:prstGeom>
        </p:spPr>
      </p:pic>
      <p:pic>
        <p:nvPicPr>
          <p:cNvPr id="102" name="図 101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20706" y="-315416"/>
            <a:ext cx="4919846" cy="3462114"/>
          </a:xfrm>
          <a:prstGeom prst="rect">
            <a:avLst/>
          </a:prstGeom>
        </p:spPr>
      </p:pic>
      <p:pic>
        <p:nvPicPr>
          <p:cNvPr id="103" name="図 102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835838">
            <a:off x="2468711" y="-937552"/>
            <a:ext cx="3124200" cy="3886200"/>
          </a:xfrm>
          <a:prstGeom prst="rect">
            <a:avLst/>
          </a:prstGeom>
        </p:spPr>
      </p:pic>
      <p:pic>
        <p:nvPicPr>
          <p:cNvPr id="104" name="図 10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3789040"/>
            <a:ext cx="5351661" cy="2295525"/>
          </a:xfrm>
          <a:prstGeom prst="rect">
            <a:avLst/>
          </a:prstGeom>
        </p:spPr>
      </p:pic>
      <p:pic>
        <p:nvPicPr>
          <p:cNvPr id="105" name="図 10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08520" y="3284984"/>
            <a:ext cx="5818757" cy="2943225"/>
          </a:xfrm>
          <a:prstGeom prst="rect">
            <a:avLst/>
          </a:prstGeom>
        </p:spPr>
      </p:pic>
      <p:pic>
        <p:nvPicPr>
          <p:cNvPr id="107" name="図 106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59721" y="332248"/>
            <a:ext cx="5364807" cy="4464904"/>
          </a:xfrm>
          <a:prstGeom prst="rect">
            <a:avLst/>
          </a:prstGeom>
        </p:spPr>
      </p:pic>
      <p:pic>
        <p:nvPicPr>
          <p:cNvPr id="108" name="図 107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79513" y="4941168"/>
            <a:ext cx="5102100" cy="2305050"/>
          </a:xfrm>
          <a:prstGeom prst="rect">
            <a:avLst/>
          </a:prstGeom>
        </p:spPr>
      </p:pic>
      <p:pic>
        <p:nvPicPr>
          <p:cNvPr id="109" name="図 10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42148" y="2639144"/>
            <a:ext cx="6530652" cy="3886200"/>
          </a:xfrm>
          <a:prstGeom prst="rect">
            <a:avLst/>
          </a:prstGeom>
        </p:spPr>
      </p:pic>
      <p:pic>
        <p:nvPicPr>
          <p:cNvPr id="110" name="図 109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6200000">
            <a:off x="685652" y="-389507"/>
            <a:ext cx="2952750" cy="5981253"/>
          </a:xfrm>
          <a:prstGeom prst="rect">
            <a:avLst/>
          </a:prstGeom>
        </p:spPr>
      </p:pic>
      <p:pic>
        <p:nvPicPr>
          <p:cNvPr id="111" name="図 11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55222">
            <a:off x="-483529" y="-1025794"/>
            <a:ext cx="3124200" cy="3886200"/>
          </a:xfrm>
          <a:prstGeom prst="rect">
            <a:avLst/>
          </a:prstGeom>
        </p:spPr>
      </p:pic>
      <p:pic>
        <p:nvPicPr>
          <p:cNvPr id="112" name="図 11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88891" y="3309366"/>
            <a:ext cx="5351661" cy="4656138"/>
          </a:xfrm>
          <a:prstGeom prst="rect">
            <a:avLst/>
          </a:prstGeom>
        </p:spPr>
      </p:pic>
      <p:pic>
        <p:nvPicPr>
          <p:cNvPr id="113" name="図 112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683261">
            <a:off x="6391591" y="4225092"/>
            <a:ext cx="3124200" cy="3886200"/>
          </a:xfrm>
          <a:prstGeom prst="rect">
            <a:avLst/>
          </a:prstGeom>
        </p:spPr>
      </p:pic>
      <p:pic>
        <p:nvPicPr>
          <p:cNvPr id="114" name="図 113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0076" y="-1467544"/>
            <a:ext cx="3086100" cy="4038178"/>
          </a:xfrm>
          <a:prstGeom prst="rect">
            <a:avLst/>
          </a:prstGeom>
        </p:spPr>
      </p:pic>
      <p:pic>
        <p:nvPicPr>
          <p:cNvPr id="115" name="図 114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636524" y="4365476"/>
            <a:ext cx="7944828" cy="2015852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九拾八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pic>
        <p:nvPicPr>
          <p:cNvPr id="54" name="図 53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90386"/>
            <a:ext cx="3905027" cy="5486502"/>
          </a:xfrm>
          <a:prstGeom prst="rect">
            <a:avLst/>
          </a:prstGeom>
        </p:spPr>
      </p:pic>
      <p:pic>
        <p:nvPicPr>
          <p:cNvPr id="55" name="図 5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04664"/>
            <a:ext cx="3551461" cy="3089899"/>
          </a:xfrm>
          <a:prstGeom prst="rect">
            <a:avLst/>
          </a:prstGeom>
        </p:spPr>
      </p:pic>
      <p:pic>
        <p:nvPicPr>
          <p:cNvPr id="56" name="図 55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4135338" cy="2184242"/>
          </a:xfrm>
          <a:prstGeom prst="rect">
            <a:avLst/>
          </a:prstGeom>
        </p:spPr>
      </p:pic>
      <p:pic>
        <p:nvPicPr>
          <p:cNvPr id="57" name="図 5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2281237"/>
            <a:ext cx="3967673" cy="3452019"/>
          </a:xfrm>
          <a:prstGeom prst="rect">
            <a:avLst/>
          </a:prstGeom>
        </p:spPr>
      </p:pic>
      <p:pic>
        <p:nvPicPr>
          <p:cNvPr id="58" name="図 57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52850" y="2438400"/>
            <a:ext cx="3022318" cy="3654896"/>
          </a:xfrm>
          <a:prstGeom prst="rect">
            <a:avLst/>
          </a:prstGeom>
        </p:spPr>
      </p:pic>
      <p:pic>
        <p:nvPicPr>
          <p:cNvPr id="59" name="図 5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83027">
            <a:off x="5803902" y="2704689"/>
            <a:ext cx="4050437" cy="3524026"/>
          </a:xfrm>
          <a:prstGeom prst="rect">
            <a:avLst/>
          </a:prstGeom>
        </p:spPr>
      </p:pic>
      <p:pic>
        <p:nvPicPr>
          <p:cNvPr id="60" name="図 5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94495">
            <a:off x="-119314" y="2521903"/>
            <a:ext cx="3124200" cy="3886200"/>
          </a:xfrm>
          <a:prstGeom prst="rect">
            <a:avLst/>
          </a:prstGeom>
        </p:spPr>
      </p:pic>
      <p:pic>
        <p:nvPicPr>
          <p:cNvPr id="61" name="図 60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639946">
            <a:off x="4905909" y="3223529"/>
            <a:ext cx="4075943" cy="5269734"/>
          </a:xfrm>
          <a:prstGeom prst="rect">
            <a:avLst/>
          </a:prstGeom>
        </p:spPr>
      </p:pic>
      <p:pic>
        <p:nvPicPr>
          <p:cNvPr id="62" name="図 61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174" y="1195387"/>
            <a:ext cx="1800969" cy="7968438"/>
          </a:xfrm>
          <a:prstGeom prst="rect">
            <a:avLst/>
          </a:prstGeom>
        </p:spPr>
      </p:pic>
      <p:pic>
        <p:nvPicPr>
          <p:cNvPr id="63" name="図 6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1844824"/>
            <a:ext cx="3987502" cy="4822095"/>
          </a:xfrm>
          <a:prstGeom prst="rect">
            <a:avLst/>
          </a:prstGeom>
        </p:spPr>
      </p:pic>
      <p:pic>
        <p:nvPicPr>
          <p:cNvPr id="64" name="図 6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900608" y="-171400"/>
            <a:ext cx="4716735" cy="3925541"/>
          </a:xfrm>
          <a:prstGeom prst="rect">
            <a:avLst/>
          </a:prstGeom>
        </p:spPr>
      </p:pic>
      <p:pic>
        <p:nvPicPr>
          <p:cNvPr id="65" name="図 6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96552" y="3212976"/>
            <a:ext cx="5423669" cy="4718788"/>
          </a:xfrm>
          <a:prstGeom prst="rect">
            <a:avLst/>
          </a:prstGeom>
        </p:spPr>
      </p:pic>
      <p:pic>
        <p:nvPicPr>
          <p:cNvPr id="66" name="図 6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600776"/>
            <a:ext cx="4226396" cy="5257224"/>
          </a:xfrm>
          <a:prstGeom prst="rect">
            <a:avLst/>
          </a:prstGeom>
        </p:spPr>
      </p:pic>
      <p:pic>
        <p:nvPicPr>
          <p:cNvPr id="67" name="図 66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621247" cy="2944912"/>
          </a:xfrm>
          <a:prstGeom prst="rect">
            <a:avLst/>
          </a:prstGeom>
        </p:spPr>
      </p:pic>
      <p:pic>
        <p:nvPicPr>
          <p:cNvPr id="68" name="図 67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512955"/>
            <a:ext cx="5220791" cy="4345045"/>
          </a:xfrm>
          <a:prstGeom prst="rect">
            <a:avLst/>
          </a:prstGeom>
        </p:spPr>
      </p:pic>
      <p:pic>
        <p:nvPicPr>
          <p:cNvPr id="69" name="図 6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60648"/>
            <a:ext cx="4629788" cy="4028083"/>
          </a:xfrm>
          <a:prstGeom prst="rect">
            <a:avLst/>
          </a:prstGeom>
        </p:spPr>
      </p:pic>
      <p:pic>
        <p:nvPicPr>
          <p:cNvPr id="70" name="図 69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80528" y="1"/>
            <a:ext cx="2232248" cy="6813376"/>
          </a:xfrm>
          <a:prstGeom prst="rect">
            <a:avLst/>
          </a:prstGeom>
        </p:spPr>
      </p:pic>
      <p:pic>
        <p:nvPicPr>
          <p:cNvPr id="71" name="図 70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700" y="881336"/>
            <a:ext cx="1638300" cy="5976664"/>
          </a:xfrm>
          <a:prstGeom prst="rect">
            <a:avLst/>
          </a:prstGeom>
        </p:spPr>
      </p:pic>
      <p:pic>
        <p:nvPicPr>
          <p:cNvPr id="72" name="図 7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1" y="-329973"/>
            <a:ext cx="5639692" cy="4906736"/>
          </a:xfrm>
          <a:prstGeom prst="rect">
            <a:avLst/>
          </a:prstGeom>
        </p:spPr>
      </p:pic>
      <p:pic>
        <p:nvPicPr>
          <p:cNvPr id="73" name="図 72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221088"/>
            <a:ext cx="3967673" cy="3452019"/>
          </a:xfrm>
          <a:prstGeom prst="rect">
            <a:avLst/>
          </a:prstGeom>
        </p:spPr>
      </p:pic>
      <p:pic>
        <p:nvPicPr>
          <p:cNvPr id="74" name="図 73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969778">
            <a:off x="-786609" y="-818794"/>
            <a:ext cx="3123406" cy="3777142"/>
          </a:xfrm>
          <a:prstGeom prst="rect">
            <a:avLst/>
          </a:prstGeom>
        </p:spPr>
      </p:pic>
      <p:pic>
        <p:nvPicPr>
          <p:cNvPr id="75" name="図 74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636912"/>
            <a:ext cx="5431482" cy="3822154"/>
          </a:xfrm>
          <a:prstGeom prst="rect">
            <a:avLst/>
          </a:prstGeom>
        </p:spPr>
      </p:pic>
      <p:pic>
        <p:nvPicPr>
          <p:cNvPr id="76" name="図 7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41771">
            <a:off x="1080943" y="-490275"/>
            <a:ext cx="3124200" cy="3886200"/>
          </a:xfrm>
          <a:prstGeom prst="rect">
            <a:avLst/>
          </a:prstGeom>
        </p:spPr>
      </p:pic>
      <p:pic>
        <p:nvPicPr>
          <p:cNvPr id="77" name="図 76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12576" y="4225453"/>
            <a:ext cx="4133202" cy="3596035"/>
          </a:xfrm>
          <a:prstGeom prst="rect">
            <a:avLst/>
          </a:prstGeom>
        </p:spPr>
      </p:pic>
      <p:pic>
        <p:nvPicPr>
          <p:cNvPr id="78" name="図 7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4076" y="-783230"/>
            <a:ext cx="4370412" cy="5436366"/>
          </a:xfrm>
          <a:prstGeom prst="rect">
            <a:avLst/>
          </a:prstGeom>
        </p:spPr>
      </p:pic>
      <p:pic>
        <p:nvPicPr>
          <p:cNvPr id="79" name="図 78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00392" y="-27384"/>
            <a:ext cx="1009650" cy="6858000"/>
          </a:xfrm>
          <a:prstGeom prst="rect">
            <a:avLst/>
          </a:prstGeom>
        </p:spPr>
      </p:pic>
      <p:pic>
        <p:nvPicPr>
          <p:cNvPr id="80" name="図 79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941168"/>
            <a:ext cx="5380806" cy="2562225"/>
          </a:xfrm>
          <a:prstGeom prst="rect">
            <a:avLst/>
          </a:prstGeom>
        </p:spPr>
      </p:pic>
      <p:pic>
        <p:nvPicPr>
          <p:cNvPr id="81" name="図 8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5624" y="911972"/>
            <a:ext cx="4500711" cy="3745753"/>
          </a:xfrm>
          <a:prstGeom prst="rect">
            <a:avLst/>
          </a:prstGeom>
        </p:spPr>
      </p:pic>
      <p:pic>
        <p:nvPicPr>
          <p:cNvPr id="82" name="図 81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509887">
            <a:off x="3216552" y="-692875"/>
            <a:ext cx="2172326" cy="7622196"/>
          </a:xfrm>
          <a:prstGeom prst="rect">
            <a:avLst/>
          </a:prstGeom>
        </p:spPr>
      </p:pic>
      <p:pic>
        <p:nvPicPr>
          <p:cNvPr id="83" name="図 8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896" y="2920355"/>
            <a:ext cx="5110267" cy="4253061"/>
          </a:xfrm>
          <a:prstGeom prst="rect">
            <a:avLst/>
          </a:prstGeom>
        </p:spPr>
      </p:pic>
      <p:pic>
        <p:nvPicPr>
          <p:cNvPr id="84" name="図 8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2641277"/>
            <a:ext cx="4298731" cy="3740051"/>
          </a:xfrm>
          <a:prstGeom prst="rect">
            <a:avLst/>
          </a:prstGeom>
        </p:spPr>
      </p:pic>
      <p:pic>
        <p:nvPicPr>
          <p:cNvPr id="85" name="図 84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59633" y="1215"/>
            <a:ext cx="7704856" cy="1987625"/>
          </a:xfrm>
          <a:prstGeom prst="rect">
            <a:avLst/>
          </a:prstGeom>
        </p:spPr>
      </p:pic>
      <p:pic>
        <p:nvPicPr>
          <p:cNvPr id="86" name="図 8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980728"/>
            <a:ext cx="8964488" cy="2448272"/>
          </a:xfrm>
          <a:prstGeom prst="rect">
            <a:avLst/>
          </a:prstGeom>
        </p:spPr>
      </p:pic>
      <p:pic>
        <p:nvPicPr>
          <p:cNvPr id="87" name="図 8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5013176"/>
            <a:ext cx="9144000" cy="1981200"/>
          </a:xfrm>
          <a:prstGeom prst="rect">
            <a:avLst/>
          </a:prstGeom>
        </p:spPr>
      </p:pic>
      <p:pic>
        <p:nvPicPr>
          <p:cNvPr id="88" name="図 87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5775929">
            <a:off x="3439464" y="-263744"/>
            <a:ext cx="1964678" cy="11958836"/>
          </a:xfrm>
          <a:prstGeom prst="rect">
            <a:avLst/>
          </a:prstGeom>
        </p:spPr>
      </p:pic>
      <p:pic>
        <p:nvPicPr>
          <p:cNvPr id="89" name="図 8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28950" y="-963488"/>
            <a:ext cx="6115050" cy="2171700"/>
          </a:xfrm>
          <a:prstGeom prst="rect">
            <a:avLst/>
          </a:prstGeom>
        </p:spPr>
      </p:pic>
      <p:pic>
        <p:nvPicPr>
          <p:cNvPr id="90" name="図 89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715137">
            <a:off x="4028305" y="4443452"/>
            <a:ext cx="3124200" cy="3886200"/>
          </a:xfrm>
          <a:prstGeom prst="rect">
            <a:avLst/>
          </a:prstGeom>
        </p:spPr>
      </p:pic>
      <p:pic>
        <p:nvPicPr>
          <p:cNvPr id="91" name="図 9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404664" y="1831825"/>
            <a:ext cx="5891212" cy="5125567"/>
          </a:xfrm>
          <a:prstGeom prst="rect">
            <a:avLst/>
          </a:prstGeom>
        </p:spPr>
      </p:pic>
      <p:pic>
        <p:nvPicPr>
          <p:cNvPr id="92" name="図 91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99792" y="-1141713"/>
            <a:ext cx="5739705" cy="4930753"/>
          </a:xfrm>
          <a:prstGeom prst="rect">
            <a:avLst/>
          </a:prstGeom>
        </p:spPr>
      </p:pic>
      <p:pic>
        <p:nvPicPr>
          <p:cNvPr id="93" name="図 92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49786" y="4374207"/>
            <a:ext cx="5818758" cy="2943225"/>
          </a:xfrm>
          <a:prstGeom prst="rect">
            <a:avLst/>
          </a:prstGeom>
        </p:spPr>
      </p:pic>
      <p:pic>
        <p:nvPicPr>
          <p:cNvPr id="94" name="図 93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540568" y="-324594"/>
            <a:ext cx="4752950" cy="2457450"/>
          </a:xfrm>
          <a:prstGeom prst="rect">
            <a:avLst/>
          </a:prstGeom>
        </p:spPr>
      </p:pic>
      <p:pic>
        <p:nvPicPr>
          <p:cNvPr id="95" name="図 94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40819" y="-27384"/>
            <a:ext cx="5567685" cy="4844087"/>
          </a:xfrm>
          <a:prstGeom prst="rect">
            <a:avLst/>
          </a:prstGeom>
        </p:spPr>
      </p:pic>
      <p:pic>
        <p:nvPicPr>
          <p:cNvPr id="96" name="図 9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029560">
            <a:off x="-81435" y="-1150343"/>
            <a:ext cx="3604866" cy="6511217"/>
          </a:xfrm>
          <a:prstGeom prst="rect">
            <a:avLst/>
          </a:prstGeom>
        </p:spPr>
      </p:pic>
      <p:pic>
        <p:nvPicPr>
          <p:cNvPr id="97" name="図 9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7110984">
            <a:off x="6428261" y="3875600"/>
            <a:ext cx="2960915" cy="3580641"/>
          </a:xfrm>
          <a:prstGeom prst="rect">
            <a:avLst/>
          </a:prstGeom>
        </p:spPr>
      </p:pic>
      <p:pic>
        <p:nvPicPr>
          <p:cNvPr id="98" name="図 97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256" y="768988"/>
            <a:ext cx="2808312" cy="4172180"/>
          </a:xfrm>
          <a:prstGeom prst="rect">
            <a:avLst/>
          </a:prstGeom>
        </p:spPr>
      </p:pic>
      <p:pic>
        <p:nvPicPr>
          <p:cNvPr id="99" name="図 9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596" y="-215386"/>
            <a:ext cx="4271540" cy="3716394"/>
          </a:xfrm>
          <a:prstGeom prst="rect">
            <a:avLst/>
          </a:prstGeom>
        </p:spPr>
      </p:pic>
      <p:pic>
        <p:nvPicPr>
          <p:cNvPr id="100" name="図 9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044624" y="3649389"/>
            <a:ext cx="4133202" cy="3596035"/>
          </a:xfrm>
          <a:prstGeom prst="rect">
            <a:avLst/>
          </a:prstGeom>
        </p:spPr>
      </p:pic>
      <p:pic>
        <p:nvPicPr>
          <p:cNvPr id="101" name="図 100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66643" y="4148286"/>
            <a:ext cx="3157885" cy="2305050"/>
          </a:xfrm>
          <a:prstGeom prst="rect">
            <a:avLst/>
          </a:prstGeom>
        </p:spPr>
      </p:pic>
      <p:pic>
        <p:nvPicPr>
          <p:cNvPr id="102" name="図 101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20706" y="-315416"/>
            <a:ext cx="4919846" cy="3462114"/>
          </a:xfrm>
          <a:prstGeom prst="rect">
            <a:avLst/>
          </a:prstGeom>
        </p:spPr>
      </p:pic>
      <p:pic>
        <p:nvPicPr>
          <p:cNvPr id="103" name="図 102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835838">
            <a:off x="2468711" y="-937552"/>
            <a:ext cx="3124200" cy="3886200"/>
          </a:xfrm>
          <a:prstGeom prst="rect">
            <a:avLst/>
          </a:prstGeom>
        </p:spPr>
      </p:pic>
      <p:pic>
        <p:nvPicPr>
          <p:cNvPr id="104" name="図 10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787" y="3789040"/>
            <a:ext cx="5351661" cy="2295525"/>
          </a:xfrm>
          <a:prstGeom prst="rect">
            <a:avLst/>
          </a:prstGeom>
        </p:spPr>
      </p:pic>
      <p:pic>
        <p:nvPicPr>
          <p:cNvPr id="105" name="図 10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08520" y="3284984"/>
            <a:ext cx="5818757" cy="2943225"/>
          </a:xfrm>
          <a:prstGeom prst="rect">
            <a:avLst/>
          </a:prstGeom>
        </p:spPr>
      </p:pic>
      <p:pic>
        <p:nvPicPr>
          <p:cNvPr id="107" name="図 106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59721" y="332248"/>
            <a:ext cx="5364807" cy="4464904"/>
          </a:xfrm>
          <a:prstGeom prst="rect">
            <a:avLst/>
          </a:prstGeom>
        </p:spPr>
      </p:pic>
      <p:pic>
        <p:nvPicPr>
          <p:cNvPr id="108" name="図 107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79513" y="4941168"/>
            <a:ext cx="5102100" cy="2305050"/>
          </a:xfrm>
          <a:prstGeom prst="rect">
            <a:avLst/>
          </a:prstGeom>
        </p:spPr>
      </p:pic>
      <p:pic>
        <p:nvPicPr>
          <p:cNvPr id="109" name="図 10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42148" y="2639144"/>
            <a:ext cx="6530652" cy="3886200"/>
          </a:xfrm>
          <a:prstGeom prst="rect">
            <a:avLst/>
          </a:prstGeom>
        </p:spPr>
      </p:pic>
      <p:pic>
        <p:nvPicPr>
          <p:cNvPr id="110" name="図 109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6200000">
            <a:off x="685652" y="-389507"/>
            <a:ext cx="2952750" cy="5981253"/>
          </a:xfrm>
          <a:prstGeom prst="rect">
            <a:avLst/>
          </a:prstGeom>
        </p:spPr>
      </p:pic>
      <p:pic>
        <p:nvPicPr>
          <p:cNvPr id="111" name="図 11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255222">
            <a:off x="-483529" y="-1025794"/>
            <a:ext cx="3124200" cy="3886200"/>
          </a:xfrm>
          <a:prstGeom prst="rect">
            <a:avLst/>
          </a:prstGeom>
        </p:spPr>
      </p:pic>
      <p:pic>
        <p:nvPicPr>
          <p:cNvPr id="112" name="図 11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88891" y="3309366"/>
            <a:ext cx="5351661" cy="4656138"/>
          </a:xfrm>
          <a:prstGeom prst="rect">
            <a:avLst/>
          </a:prstGeom>
        </p:spPr>
      </p:pic>
      <p:pic>
        <p:nvPicPr>
          <p:cNvPr id="113" name="図 112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683261">
            <a:off x="6391591" y="4225092"/>
            <a:ext cx="3124200" cy="3886200"/>
          </a:xfrm>
          <a:prstGeom prst="rect">
            <a:avLst/>
          </a:prstGeom>
        </p:spPr>
      </p:pic>
      <p:pic>
        <p:nvPicPr>
          <p:cNvPr id="114" name="図 113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0076" y="-1467544"/>
            <a:ext cx="3086100" cy="4038178"/>
          </a:xfrm>
          <a:prstGeom prst="rect">
            <a:avLst/>
          </a:prstGeom>
        </p:spPr>
      </p:pic>
      <p:pic>
        <p:nvPicPr>
          <p:cNvPr id="115" name="図 114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636524" y="4365476"/>
            <a:ext cx="7944828" cy="2015852"/>
          </a:xfrm>
          <a:prstGeom prst="rect">
            <a:avLst/>
          </a:prstGeom>
        </p:spPr>
      </p:pic>
      <p:pic>
        <p:nvPicPr>
          <p:cNvPr id="116" name="図 115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62387" y="-3771800"/>
            <a:ext cx="5102101" cy="8286634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九拾九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18864" y="2104256"/>
            <a:ext cx="8229600" cy="20448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kumimoji="1" lang="ja-JP" altLang="en-US" sz="15000" dirty="0" smtClean="0">
                <a:latin typeface="HGP明朝E" pitchFamily="18" charset="-128"/>
                <a:ea typeface="HGP明朝E" pitchFamily="18" charset="-128"/>
              </a:rPr>
              <a:t>百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釈迦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4051" y="0"/>
            <a:ext cx="3915897" cy="6858000"/>
          </a:xfrm>
          <a:prstGeom prst="rect">
            <a:avLst/>
          </a:prstGeom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18864" y="2320280"/>
            <a:ext cx="8229600" cy="2044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ja-JP" altLang="en-US" sz="11000" dirty="0" smtClean="0">
                <a:latin typeface="HGP明朝E" pitchFamily="18" charset="-128"/>
                <a:ea typeface="HGP明朝E" pitchFamily="18" charset="-128"/>
              </a:rPr>
              <a:t>百人仏陀斬り</a:t>
            </a:r>
            <a:endParaRPr kumimoji="1" lang="ja-JP" altLang="en-US" sz="11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yanadaka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9958" y="426968"/>
            <a:ext cx="3210194" cy="5738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9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5392" y="1052736"/>
            <a:ext cx="371321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せんか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7000" y="1340768"/>
            <a:ext cx="6350000" cy="4229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60040" y="2492896"/>
            <a:ext cx="7772400" cy="1470025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必殺技を</a:t>
            </a:r>
            <a:r>
              <a:rPr kumimoji="1" lang="en-US" altLang="ja-JP" sz="96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kumimoji="1" lang="en-US" altLang="ja-JP" sz="96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</a:br>
            <a:r>
              <a:rPr kumimoji="1" lang="ja-JP" altLang="en-US" sz="96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キメる！</a:t>
            </a:r>
            <a:endParaRPr kumimoji="1" lang="ja-JP" altLang="en-US" sz="9600" dirty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 5" descr="iraq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7301" y="1744216"/>
            <a:ext cx="6079035" cy="36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yanadaka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9958" y="426968"/>
            <a:ext cx="3210194" cy="5738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52400"/>
            <a:ext cx="6629400" cy="6629400"/>
            <a:chOff x="864" y="96"/>
            <a:chExt cx="4176" cy="417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64" y="96"/>
              <a:ext cx="4176" cy="4176"/>
              <a:chOff x="864" y="96"/>
              <a:chExt cx="4176" cy="4176"/>
            </a:xfrm>
          </p:grpSpPr>
          <p:sp>
            <p:nvSpPr>
              <p:cNvPr id="189444" name="Rectangle 4"/>
              <p:cNvSpPr>
                <a:spLocks noChangeArrowheads="1"/>
              </p:cNvSpPr>
              <p:nvPr/>
            </p:nvSpPr>
            <p:spPr bwMode="auto">
              <a:xfrm>
                <a:off x="1104" y="336"/>
                <a:ext cx="3696" cy="3696"/>
              </a:xfrm>
              <a:prstGeom prst="rect">
                <a:avLst/>
              </a:prstGeom>
              <a:noFill/>
              <a:ln w="1089025" cmpd="thickThin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pic>
            <p:nvPicPr>
              <p:cNvPr id="189445" name="Picture 5" descr="\\Adfilesv\個人用\0346\デスクトップ\作業中\d006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512" y="96"/>
                <a:ext cx="480" cy="480"/>
              </a:xfrm>
              <a:prstGeom prst="rect">
                <a:avLst/>
              </a:prstGeom>
              <a:noFill/>
            </p:spPr>
          </p:pic>
          <p:pic>
            <p:nvPicPr>
              <p:cNvPr id="189446" name="Picture 6" descr="\\Adfilesv\個人用\0346\デスクトップ\作業中\d014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60" y="2016"/>
                <a:ext cx="480" cy="480"/>
              </a:xfrm>
              <a:prstGeom prst="rect">
                <a:avLst/>
              </a:prstGeom>
              <a:noFill/>
            </p:spPr>
          </p:pic>
          <p:pic>
            <p:nvPicPr>
              <p:cNvPr id="189447" name="Picture 7" descr="\\Adfilesv\個人用\0346\デスクトップ\作業中\e12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60" y="3792"/>
                <a:ext cx="480" cy="480"/>
              </a:xfrm>
              <a:prstGeom prst="rect">
                <a:avLst/>
              </a:prstGeom>
              <a:noFill/>
            </p:spPr>
          </p:pic>
          <p:pic>
            <p:nvPicPr>
              <p:cNvPr id="189448" name="Picture 8" descr="\\Adfilesv\個人用\0346\デスクトップ\作業中\e17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36" y="3792"/>
                <a:ext cx="480" cy="480"/>
              </a:xfrm>
              <a:prstGeom prst="rect">
                <a:avLst/>
              </a:prstGeom>
              <a:noFill/>
            </p:spPr>
          </p:pic>
          <p:pic>
            <p:nvPicPr>
              <p:cNvPr id="189449" name="Picture 9" descr="\\Adfilesv\個人用\0346\デスクトップ\作業中\l01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640" y="96"/>
                <a:ext cx="480" cy="480"/>
              </a:xfrm>
              <a:prstGeom prst="rect">
                <a:avLst/>
              </a:prstGeom>
              <a:noFill/>
            </p:spPr>
          </p:pic>
          <p:pic>
            <p:nvPicPr>
              <p:cNvPr id="189450" name="Picture 10" descr="\\Adfilesv\個人用\0346\デスクトップ\作業中\m02.gi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864" y="96"/>
                <a:ext cx="480" cy="480"/>
              </a:xfrm>
              <a:prstGeom prst="rect">
                <a:avLst/>
              </a:prstGeom>
              <a:noFill/>
            </p:spPr>
          </p:pic>
          <p:pic>
            <p:nvPicPr>
              <p:cNvPr id="189451" name="Picture 11" descr="\\Adfilesv\個人用\0346\デスクトップ\作業中\m04.gi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64" y="1920"/>
                <a:ext cx="480" cy="480"/>
              </a:xfrm>
              <a:prstGeom prst="rect">
                <a:avLst/>
              </a:prstGeom>
              <a:noFill/>
            </p:spPr>
          </p:pic>
          <p:pic>
            <p:nvPicPr>
              <p:cNvPr id="189452" name="Picture 12" descr="\\Adfilesv\個人用\0346\デスクトップ\作業中\s07.gif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864" y="3792"/>
                <a:ext cx="480" cy="480"/>
              </a:xfrm>
              <a:prstGeom prst="rect">
                <a:avLst/>
              </a:prstGeom>
              <a:noFill/>
            </p:spPr>
          </p:pic>
          <p:sp>
            <p:nvSpPr>
              <p:cNvPr id="189453" name="AutoShape 13"/>
              <p:cNvSpPr>
                <a:spLocks noChangeArrowheads="1"/>
              </p:cNvSpPr>
              <p:nvPr/>
            </p:nvSpPr>
            <p:spPr bwMode="auto">
              <a:xfrm>
                <a:off x="1824" y="896"/>
                <a:ext cx="2256" cy="1952"/>
              </a:xfrm>
              <a:prstGeom prst="triangle">
                <a:avLst>
                  <a:gd name="adj" fmla="val 50000"/>
                </a:avLst>
              </a:prstGeom>
              <a:solidFill>
                <a:srgbClr val="CCCC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9454" name="AutoShape 14"/>
              <p:cNvSpPr>
                <a:spLocks noChangeArrowheads="1"/>
              </p:cNvSpPr>
              <p:nvPr/>
            </p:nvSpPr>
            <p:spPr bwMode="auto">
              <a:xfrm rot="10800000">
                <a:off x="1824" y="1408"/>
                <a:ext cx="2256" cy="1952"/>
              </a:xfrm>
              <a:prstGeom prst="triangle">
                <a:avLst>
                  <a:gd name="adj" fmla="val 50000"/>
                </a:avLst>
              </a:prstGeom>
              <a:solidFill>
                <a:srgbClr val="CCCC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89455" name="Oval 15"/>
            <p:cNvSpPr>
              <a:spLocks noChangeArrowheads="1"/>
            </p:cNvSpPr>
            <p:nvPr/>
          </p:nvSpPr>
          <p:spPr bwMode="auto">
            <a:xfrm>
              <a:off x="1536" y="816"/>
              <a:ext cx="2736" cy="2736"/>
            </a:xfrm>
            <a:prstGeom prst="ellipse">
              <a:avLst/>
            </a:prstGeom>
            <a:noFill/>
            <a:ln w="38100" cmpd="dbl">
              <a:solidFill>
                <a:srgbClr val="CCFF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810000" y="228600"/>
            <a:ext cx="1752600" cy="1752600"/>
            <a:chOff x="2352" y="144"/>
            <a:chExt cx="1104" cy="1104"/>
          </a:xfrm>
        </p:grpSpPr>
        <p:sp>
          <p:nvSpPr>
            <p:cNvPr id="189457" name="Oval 17"/>
            <p:cNvSpPr>
              <a:spLocks noChangeArrowheads="1"/>
            </p:cNvSpPr>
            <p:nvPr/>
          </p:nvSpPr>
          <p:spPr bwMode="auto">
            <a:xfrm>
              <a:off x="2352" y="144"/>
              <a:ext cx="1104" cy="1104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FF9900">
                    <a:gamma/>
                    <a:shade val="7176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9458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574" y="414"/>
              <a:ext cx="642" cy="6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ja-JP" altLang="en-US" sz="80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HG正楷書体-PRO"/>
                  <a:ea typeface="HG正楷書体-PRO"/>
                </a:rPr>
                <a:t>正</a:t>
              </a:r>
              <a:endParaRPr lang="ja-JP" altLang="en-US" sz="8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G正楷書体-PRO"/>
                <a:ea typeface="HG正楷書体-PRO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810000" y="4572000"/>
            <a:ext cx="1752600" cy="1752600"/>
            <a:chOff x="2352" y="2880"/>
            <a:chExt cx="1104" cy="1104"/>
          </a:xfrm>
        </p:grpSpPr>
        <p:sp>
          <p:nvSpPr>
            <p:cNvPr id="189460" name="Oval 20"/>
            <p:cNvSpPr>
              <a:spLocks noChangeArrowheads="1"/>
            </p:cNvSpPr>
            <p:nvPr/>
          </p:nvSpPr>
          <p:spPr bwMode="auto">
            <a:xfrm>
              <a:off x="2352" y="2880"/>
              <a:ext cx="1104" cy="1104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6600FF">
                    <a:gamma/>
                    <a:shade val="7176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9461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622" y="3120"/>
              <a:ext cx="642" cy="6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ja-JP" altLang="en-US" sz="80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HG正楷書体-PRO"/>
                  <a:ea typeface="HG正楷書体-PRO"/>
                </a:rPr>
                <a:t>衛</a:t>
              </a:r>
              <a:endParaRPr lang="ja-JP" altLang="en-US" sz="8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G正楷書体-PRO"/>
                <a:ea typeface="HG正楷書体-PRO"/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828800" y="1371600"/>
            <a:ext cx="1752600" cy="1752600"/>
            <a:chOff x="1152" y="864"/>
            <a:chExt cx="1104" cy="1104"/>
          </a:xfrm>
        </p:grpSpPr>
        <p:sp>
          <p:nvSpPr>
            <p:cNvPr id="189463" name="Oval 23"/>
            <p:cNvSpPr>
              <a:spLocks noChangeArrowheads="1"/>
            </p:cNvSpPr>
            <p:nvPr/>
          </p:nvSpPr>
          <p:spPr bwMode="auto">
            <a:xfrm>
              <a:off x="1152" y="864"/>
              <a:ext cx="1104" cy="110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7176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9464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1392" y="1104"/>
              <a:ext cx="642" cy="6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ja-JP" altLang="en-US" sz="80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HG正楷書体-PRO"/>
                  <a:ea typeface="HG正楷書体-PRO"/>
                </a:rPr>
                <a:t>行</a:t>
              </a:r>
              <a:endParaRPr lang="ja-JP" altLang="en-US" sz="8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G正楷書体-PRO"/>
                <a:ea typeface="HG正楷書体-PRO"/>
              </a:endParaRP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715000" y="1371600"/>
            <a:ext cx="1752600" cy="1752600"/>
            <a:chOff x="3600" y="864"/>
            <a:chExt cx="1104" cy="1104"/>
          </a:xfrm>
        </p:grpSpPr>
        <p:sp>
          <p:nvSpPr>
            <p:cNvPr id="189466" name="Oval 26"/>
            <p:cNvSpPr>
              <a:spLocks noChangeArrowheads="1"/>
            </p:cNvSpPr>
            <p:nvPr/>
          </p:nvSpPr>
          <p:spPr bwMode="auto">
            <a:xfrm>
              <a:off x="3600" y="864"/>
              <a:ext cx="1104" cy="1104"/>
            </a:xfrm>
            <a:prstGeom prst="ellipse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33CC33">
                    <a:gamma/>
                    <a:shade val="7176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9467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3840" y="1104"/>
              <a:ext cx="642" cy="6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ja-JP" altLang="en-US" sz="80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HG正楷書体-PRO"/>
                  <a:ea typeface="HG正楷書体-PRO"/>
                </a:rPr>
                <a:t>当</a:t>
              </a:r>
              <a:endParaRPr lang="ja-JP" altLang="en-US" sz="8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G正楷書体-PRO"/>
                <a:ea typeface="HG正楷書体-PRO"/>
              </a:endParaRPr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791200" y="3657600"/>
            <a:ext cx="1752600" cy="1752600"/>
            <a:chOff x="3648" y="2304"/>
            <a:chExt cx="1104" cy="1104"/>
          </a:xfrm>
        </p:grpSpPr>
        <p:sp>
          <p:nvSpPr>
            <p:cNvPr id="189469" name="Oval 29"/>
            <p:cNvSpPr>
              <a:spLocks noChangeArrowheads="1"/>
            </p:cNvSpPr>
            <p:nvPr/>
          </p:nvSpPr>
          <p:spPr bwMode="auto">
            <a:xfrm>
              <a:off x="3648" y="2304"/>
              <a:ext cx="1104" cy="1104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100000">
                  <a:srgbClr val="99CCFF">
                    <a:gamma/>
                    <a:shade val="7176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9470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3969" y="2544"/>
              <a:ext cx="471" cy="6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ja-JP" altLang="en-US" sz="80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HG正楷書体-PRO"/>
                  <a:ea typeface="HG正楷書体-PRO"/>
                </a:rPr>
                <a:t>自</a:t>
              </a:r>
              <a:endParaRPr lang="ja-JP" altLang="en-US" sz="8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G正楷書体-PRO"/>
                <a:ea typeface="HG正楷書体-PRO"/>
              </a:endParaRP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1828800" y="3581400"/>
            <a:ext cx="1752600" cy="1752600"/>
            <a:chOff x="1152" y="2256"/>
            <a:chExt cx="1104" cy="1104"/>
          </a:xfrm>
        </p:grpSpPr>
        <p:sp>
          <p:nvSpPr>
            <p:cNvPr id="189472" name="Oval 32"/>
            <p:cNvSpPr>
              <a:spLocks noChangeArrowheads="1"/>
            </p:cNvSpPr>
            <p:nvPr/>
          </p:nvSpPr>
          <p:spPr bwMode="auto">
            <a:xfrm>
              <a:off x="1152" y="2256"/>
              <a:ext cx="1104" cy="1104"/>
            </a:xfrm>
            <a:prstGeom prst="ellipse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D60093">
                    <a:gamma/>
                    <a:shade val="7176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9473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1392" y="2478"/>
              <a:ext cx="642" cy="6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ja-JP" altLang="en-US" sz="80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HG正楷書体-PRO"/>
                  <a:ea typeface="HG正楷書体-PRO"/>
                </a:rPr>
                <a:t>権</a:t>
              </a:r>
              <a:endParaRPr lang="ja-JP" altLang="en-US" sz="8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G正楷書体-PRO"/>
                <a:ea typeface="HG正楷書体-PRO"/>
              </a:endParaRP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3505200" y="2133600"/>
            <a:ext cx="2286000" cy="2286000"/>
            <a:chOff x="2208" y="1344"/>
            <a:chExt cx="1440" cy="1440"/>
          </a:xfrm>
        </p:grpSpPr>
        <p:sp>
          <p:nvSpPr>
            <p:cNvPr id="189475" name="Oval 35"/>
            <p:cNvSpPr>
              <a:spLocks noChangeArrowheads="1"/>
            </p:cNvSpPr>
            <p:nvPr/>
          </p:nvSpPr>
          <p:spPr bwMode="auto">
            <a:xfrm>
              <a:off x="2208" y="1344"/>
              <a:ext cx="1440" cy="14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7176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9476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2523" y="1614"/>
              <a:ext cx="837" cy="8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ja-JP" altLang="en-US" sz="80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HG正楷書体-PRO"/>
                  <a:ea typeface="HG正楷書体-PRO"/>
                </a:rPr>
                <a:t>使</a:t>
              </a:r>
              <a:endParaRPr lang="ja-JP" altLang="en-US" sz="8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G正楷書体-PRO"/>
                <a:ea typeface="HG正楷書体-PR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60040" y="2492896"/>
            <a:ext cx="7772400" cy="1470025"/>
          </a:xfrm>
        </p:spPr>
        <p:txBody>
          <a:bodyPr>
            <a:noAutofit/>
          </a:bodyPr>
          <a:lstStyle/>
          <a:p>
            <a:r>
              <a:rPr kumimoji="1" lang="ja-JP" altLang="en-US" sz="7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スポンサーヒーロー</a:t>
            </a:r>
            <a:endParaRPr kumimoji="1" lang="ja-JP" altLang="en-US" sz="7200" dirty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60040" y="806847"/>
            <a:ext cx="7772400" cy="1470025"/>
          </a:xfrm>
        </p:spPr>
        <p:txBody>
          <a:bodyPr>
            <a:noAutofit/>
          </a:bodyPr>
          <a:lstStyle/>
          <a:p>
            <a:r>
              <a:rPr kumimoji="1" lang="ja-JP" altLang="en-US" sz="7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ネーミングライツ</a:t>
            </a:r>
            <a:endParaRPr kumimoji="1" lang="ja-JP" altLang="en-US" sz="7200" dirty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5816" y="2708920"/>
            <a:ext cx="872867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人や事物などに命名することのできる権利。</a:t>
            </a:r>
            <a:endParaRPr lang="en-US" altLang="ja-JP" sz="320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命名権を企業などに譲渡することで企業から</a:t>
            </a:r>
            <a:endParaRPr lang="en-US" altLang="ja-JP" sz="320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資金を得ることができ、命名権を獲得した企業は、</a:t>
            </a:r>
            <a:endParaRPr lang="en-US" altLang="ja-JP" sz="320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施設への命名によって、メディアなどを通じて</a:t>
            </a:r>
            <a:endParaRPr lang="en-US" altLang="ja-JP" sz="320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広く企業名や商品名を</a:t>
            </a:r>
            <a:r>
              <a:rPr lang="en-US" altLang="ja-JP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PR</a:t>
            </a: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することができる。</a:t>
            </a:r>
          </a:p>
          <a:p>
            <a:endParaRPr lang="ja-JP" altLang="en-US" sz="280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  <a:p>
            <a:endParaRPr kumimoji="1" lang="ja-JP" altLang="en-US" sz="2800" dirty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7772400" cy="1470025"/>
          </a:xfrm>
        </p:spPr>
        <p:txBody>
          <a:bodyPr>
            <a:noAutofit/>
          </a:bodyPr>
          <a:lstStyle/>
          <a:p>
            <a:r>
              <a:rPr kumimoji="1" lang="ja-JP" altLang="en-US" sz="7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そして</a:t>
            </a:r>
            <a:r>
              <a:rPr kumimoji="1" lang="en-US" altLang="ja-JP" sz="7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1</a:t>
            </a:r>
            <a:r>
              <a:rPr kumimoji="1" lang="ja-JP" altLang="en-US" sz="7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週間後</a:t>
            </a:r>
            <a:endParaRPr kumimoji="1" lang="ja-JP" altLang="en-US" sz="7200" dirty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60040" y="2492896"/>
            <a:ext cx="7772400" cy="1470025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ヒーローは</a:t>
            </a:r>
            <a:endParaRPr kumimoji="1" lang="ja-JP" altLang="en-US" sz="9600" dirty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ilm05_ca04011-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99695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latin typeface="HGP明朝E" pitchFamily="18" charset="-128"/>
                <a:ea typeface="HGP明朝E" pitchFamily="18" charset="-128"/>
              </a:rPr>
              <a:t>ボナンザプラザ</a:t>
            </a:r>
            <a:r>
              <a:rPr kumimoji="1" lang="en-US" altLang="ja-JP" sz="7200" b="1" dirty="0" smtClean="0">
                <a:latin typeface="HGP明朝E" pitchFamily="18" charset="-128"/>
                <a:ea typeface="HGP明朝E" pitchFamily="18" charset="-128"/>
              </a:rPr>
              <a:t/>
            </a:r>
            <a:br>
              <a:rPr kumimoji="1" lang="en-US" altLang="ja-JP" sz="7200" b="1" dirty="0" smtClean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7200" b="1" dirty="0" smtClean="0">
                <a:latin typeface="HGP明朝E" pitchFamily="18" charset="-128"/>
                <a:ea typeface="HGP明朝E" pitchFamily="18" charset="-128"/>
              </a:rPr>
              <a:t>ヨロズヤー</a:t>
            </a:r>
            <a:endParaRPr kumimoji="1" lang="ja-JP" altLang="en-US" sz="7200" b="1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ilm05_ca04011-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99695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504" y="476672"/>
            <a:ext cx="9036496" cy="1470025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latin typeface="HGP明朝E" pitchFamily="18" charset="-128"/>
                <a:ea typeface="HGP明朝E" pitchFamily="18" charset="-128"/>
              </a:rPr>
              <a:t>中日本信用金庫</a:t>
            </a:r>
            <a:r>
              <a:rPr kumimoji="1" lang="en-US" altLang="ja-JP" sz="7200" b="1" dirty="0" smtClean="0">
                <a:latin typeface="HGP明朝E" pitchFamily="18" charset="-128"/>
                <a:ea typeface="HGP明朝E" pitchFamily="18" charset="-128"/>
              </a:rPr>
              <a:t/>
            </a:r>
            <a:br>
              <a:rPr kumimoji="1" lang="en-US" altLang="ja-JP" sz="7200" b="1" dirty="0" smtClean="0">
                <a:latin typeface="HGP明朝E" pitchFamily="18" charset="-128"/>
                <a:ea typeface="HGP明朝E" pitchFamily="18" charset="-128"/>
              </a:rPr>
            </a:br>
            <a:r>
              <a:rPr kumimoji="1" lang="ja-JP" altLang="en-US" sz="7200" b="1" dirty="0" smtClean="0">
                <a:latin typeface="HGP明朝E" pitchFamily="18" charset="-128"/>
                <a:ea typeface="HGP明朝E" pitchFamily="18" charset="-128"/>
              </a:rPr>
              <a:t>西春支店</a:t>
            </a:r>
            <a:r>
              <a:rPr lang="ja-JP" altLang="en-US" sz="7200" b="1" dirty="0" smtClean="0">
                <a:latin typeface="HGP明朝E" pitchFamily="18" charset="-128"/>
                <a:ea typeface="HGP明朝E" pitchFamily="18" charset="-128"/>
              </a:rPr>
              <a:t>ダー</a:t>
            </a:r>
            <a:endParaRPr kumimoji="1" lang="ja-JP" altLang="en-US" sz="7200" b="1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ilm05_ca04011-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96952"/>
            <a:ext cx="9144000" cy="136815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504" y="1052736"/>
            <a:ext cx="9036496" cy="1470025"/>
          </a:xfrm>
        </p:spPr>
        <p:txBody>
          <a:bodyPr>
            <a:noAutofit/>
          </a:bodyPr>
          <a:lstStyle/>
          <a:p>
            <a:pPr algn="l"/>
            <a:r>
              <a:rPr lang="ja-JP" altLang="en-US" sz="4800" b="1" dirty="0" smtClean="0">
                <a:latin typeface="HGP明朝E" pitchFamily="18" charset="-128"/>
                <a:ea typeface="HGP明朝E" pitchFamily="18" charset="-128"/>
              </a:rPr>
              <a:t>鉛筆からパソコンまで、何でも</a:t>
            </a:r>
            <a:r>
              <a:rPr lang="en-US" altLang="ja-JP" sz="4800" b="1" dirty="0" smtClean="0"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800" b="1" dirty="0" smtClean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4800" b="1" dirty="0" smtClean="0">
                <a:latin typeface="HGP明朝E" pitchFamily="18" charset="-128"/>
                <a:ea typeface="HGP明朝E" pitchFamily="18" charset="-128"/>
              </a:rPr>
              <a:t>そろう、品ぞろえ豊富で安くて</a:t>
            </a:r>
            <a:r>
              <a:rPr lang="en-US" altLang="ja-JP" sz="4800" b="1" dirty="0" smtClean="0"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800" b="1" dirty="0" smtClean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4800" b="1" dirty="0" smtClean="0">
                <a:latin typeface="HGP明朝E" pitchFamily="18" charset="-128"/>
                <a:ea typeface="HGP明朝E" pitchFamily="18" charset="-128"/>
              </a:rPr>
              <a:t>親切！お客様のためをモットーに地域で愛されるお店　</a:t>
            </a:r>
            <a:r>
              <a:rPr lang="en-US" altLang="ja-JP" sz="4800" b="1" dirty="0" smtClean="0"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800" b="1" dirty="0" smtClean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4800" b="1" dirty="0" smtClean="0">
                <a:latin typeface="HGP明朝E" pitchFamily="18" charset="-128"/>
                <a:ea typeface="HGP明朝E" pitchFamily="18" charset="-128"/>
              </a:rPr>
              <a:t>　　　　　</a:t>
            </a:r>
            <a:endParaRPr kumimoji="1" lang="ja-JP" altLang="en-US" sz="4800" dirty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0" y="2924944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　　　</a:t>
            </a:r>
            <a:r>
              <a:rPr kumimoji="1" lang="ja-JP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ニシハル事務器ダー</a:t>
            </a:r>
            <a:r>
              <a:rPr kumimoji="1" lang="ja-JP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！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明朝E" pitchFamily="18" charset="-128"/>
              <a:ea typeface="HGP明朝E" pitchFamily="18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ilm05_ca04011-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99695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504" y="1052736"/>
            <a:ext cx="9036496" cy="1470025"/>
          </a:xfrm>
        </p:spPr>
        <p:txBody>
          <a:bodyPr>
            <a:noAutofit/>
          </a:bodyPr>
          <a:lstStyle/>
          <a:p>
            <a:r>
              <a:rPr lang="ja-JP" altLang="en-US" sz="7200" b="1" dirty="0" smtClean="0">
                <a:latin typeface="HGP明朝E" pitchFamily="18" charset="-128"/>
                <a:ea typeface="HGP明朝E" pitchFamily="18" charset="-128"/>
              </a:rPr>
              <a:t>カウカウファイナンス！</a:t>
            </a:r>
            <a:endParaRPr kumimoji="1" lang="ja-JP" altLang="en-US" sz="7200" b="1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m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8120" y="1700808"/>
            <a:ext cx="5936208" cy="371013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02171" y="692696"/>
            <a:ext cx="86805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闇金ウシジマくんビックコミックスピリッツで連載中</a:t>
            </a:r>
            <a:endParaRPr lang="ja-JP" altLang="en-US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ilm05_ca04011-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99695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424936" cy="1470025"/>
          </a:xfrm>
        </p:spPr>
        <p:txBody>
          <a:bodyPr>
            <a:noAutofit/>
          </a:bodyPr>
          <a:lstStyle/>
          <a:p>
            <a:r>
              <a:rPr lang="ja-JP" altLang="en-US" sz="12000" b="1" dirty="0" smtClean="0">
                <a:latin typeface="HGP明朝E" pitchFamily="18" charset="-128"/>
                <a:ea typeface="HGP明朝E" pitchFamily="18" charset="-128"/>
              </a:rPr>
              <a:t>ソフトバンク</a:t>
            </a:r>
            <a:endParaRPr kumimoji="1" lang="ja-JP" altLang="en-US" sz="12000" b="1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504" y="2391023"/>
            <a:ext cx="9036496" cy="1470025"/>
          </a:xfrm>
        </p:spPr>
        <p:txBody>
          <a:bodyPr>
            <a:noAutofit/>
          </a:bodyPr>
          <a:lstStyle/>
          <a:p>
            <a:pPr algn="l"/>
            <a:r>
              <a:rPr lang="ja-JP" altLang="en-US" sz="7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これはフィクションです。キタナゴレンジャーでは、ネーミングライツを行っていません。</a:t>
            </a:r>
            <a:endParaRPr kumimoji="1" lang="ja-JP" altLang="en-US" sz="7200" dirty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60040" y="2492896"/>
            <a:ext cx="7772400" cy="1470025"/>
          </a:xfrm>
        </p:spPr>
        <p:txBody>
          <a:bodyPr>
            <a:noAutofit/>
          </a:bodyPr>
          <a:lstStyle/>
          <a:p>
            <a:r>
              <a:rPr kumimoji="1" lang="ja-JP" altLang="en-US" sz="7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超高齢者戦隊</a:t>
            </a:r>
            <a:r>
              <a:rPr lang="en-US" altLang="ja-JP" sz="7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2050</a:t>
            </a:r>
            <a:endParaRPr kumimoji="1" lang="ja-JP" altLang="en-US" sz="7200" dirty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136904" cy="6336704"/>
          </a:xfrm>
        </p:spPr>
        <p:txBody>
          <a:bodyPr>
            <a:noAutofit/>
          </a:bodyPr>
          <a:lstStyle/>
          <a:p>
            <a:pPr algn="l"/>
            <a:r>
              <a:rPr lang="ja-JP" altLang="en-US" sz="28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時は２０５０年、日本は世界に例を見ないほどの</a:t>
            </a:r>
            <a:r>
              <a:rPr lang="en-US" altLang="ja-JP" sz="28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28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28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超高齢社会の真っただ中にあった。</a:t>
            </a:r>
            <a:br>
              <a:rPr lang="ja-JP" altLang="en-US" sz="28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28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街の中には高齢者が溢れかえり、子供たちが公園で遊ぶ姿もめっきり見なくなった。</a:t>
            </a:r>
            <a:br>
              <a:rPr lang="ja-JP" altLang="en-US" sz="28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28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もちろん高齢化の波はヒーローたちにも容赦なく襲いかかり、２００５年に結成されたキタナゴレンジャーも</a:t>
            </a:r>
            <a:br>
              <a:rPr lang="ja-JP" altLang="en-US" sz="28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28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結成４５周年を迎え、全員７０代・・・</a:t>
            </a:r>
            <a:r>
              <a:rPr lang="en-US" altLang="ja-JP" sz="28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28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28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活動資金はわずかな年金が頼りだ。</a:t>
            </a:r>
            <a:br>
              <a:rPr lang="ja-JP" altLang="en-US" sz="28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28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ある意味全員“シルバーカラー”のヒーローたちの</a:t>
            </a:r>
            <a:r>
              <a:rPr lang="en-US" altLang="ja-JP" sz="28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28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明日はどっちだ！</a:t>
            </a:r>
            <a:r>
              <a:rPr lang="ja-JP" altLang="en-US" sz="28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ja-JP" altLang="en-US" sz="28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</a:br>
            <a:endParaRPr kumimoji="1" lang="ja-JP" altLang="en-US" sz="2800" dirty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60040" y="2492896"/>
            <a:ext cx="7772400" cy="1470025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チームワークがイイ！</a:t>
            </a:r>
            <a:endParaRPr kumimoji="1" lang="ja-JP" altLang="en-US" sz="9600" dirty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000002341_mi6NGCa8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3250" y="2387600"/>
            <a:ext cx="5397500" cy="20828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41884" y="1412776"/>
            <a:ext cx="7749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ＡＫ</a:t>
            </a:r>
            <a:r>
              <a:rPr kumimoji="1" lang="en-US" altLang="ja-JP" sz="3200" dirty="0" smtClean="0"/>
              <a:t>-47</a:t>
            </a:r>
            <a:r>
              <a:rPr kumimoji="1" lang="ja-JP" altLang="en-US" sz="3200" dirty="0" smtClean="0"/>
              <a:t>　旧ソビエト軍のアサルトライフルだよ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そら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0"/>
            <a:ext cx="9180512" cy="6957392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255984" y="806847"/>
            <a:ext cx="8636496" cy="1470025"/>
          </a:xfrm>
        </p:spPr>
        <p:txBody>
          <a:bodyPr>
            <a:noAutofit/>
          </a:bodyPr>
          <a:lstStyle/>
          <a:p>
            <a:r>
              <a:rPr kumimoji="1" lang="en-US" altLang="ja-JP" sz="5400" dirty="0" smtClean="0">
                <a:solidFill>
                  <a:schemeClr val="bg1"/>
                </a:solidFill>
                <a:latin typeface="Impact" pitchFamily="34" charset="0"/>
              </a:rPr>
              <a:t>KN PROJECT PRESENTS</a:t>
            </a:r>
            <a:endParaRPr kumimoji="1" lang="ja-JP" alt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4" name="図 3" descr="ヒーロー笑rogo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9845" y="3078288"/>
            <a:ext cx="7694603" cy="1695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そら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780443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60040" y="2492896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企</a:t>
            </a: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画</a:t>
            </a:r>
            <a:r>
              <a:rPr lang="en-US" altLang="ja-JP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鳥居竜也</a:t>
            </a:r>
            <a:endParaRPr kumimoji="1" lang="ja-JP" altLang="en-US" sz="3200" dirty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そら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5496" y="2679055"/>
            <a:ext cx="3667944" cy="1037977"/>
          </a:xfrm>
        </p:spPr>
        <p:txBody>
          <a:bodyPr>
            <a:noAutofit/>
          </a:bodyPr>
          <a:lstStyle/>
          <a:p>
            <a:r>
              <a:rPr lang="en-US" altLang="ja-JP" sz="3200" dirty="0" smtClean="0"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3200" dirty="0" smtClean="0">
                <a:latin typeface="HGP明朝E" pitchFamily="18" charset="-128"/>
                <a:ea typeface="HGP明朝E" pitchFamily="18" charset="-128"/>
              </a:rPr>
            </a:br>
            <a:r>
              <a:rPr lang="en-US" altLang="ja-JP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『</a:t>
            </a: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ヒーロー登場？</a:t>
            </a:r>
            <a:r>
              <a:rPr lang="en-US" altLang="ja-JP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』</a:t>
            </a:r>
            <a:br>
              <a:rPr lang="en-US" altLang="ja-JP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熊崎雄基</a:t>
            </a:r>
            <a:endParaRPr kumimoji="1" lang="ja-JP" altLang="en-US" sz="3200" dirty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347864" y="548680"/>
            <a:ext cx="1872208" cy="8219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台</a:t>
            </a: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本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明朝E" pitchFamily="18" charset="-128"/>
              <a:ea typeface="HGP明朝E" pitchFamily="18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そら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6300192" y="4653136"/>
            <a:ext cx="229979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『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必殺技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』</a:t>
            </a:r>
            <a:b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</a:b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鳥居竜也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HGP明朝E" pitchFamily="18" charset="-128"/>
              <a:ea typeface="HGP明朝E" pitchFamily="18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そら１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784376" y="2708920"/>
            <a:ext cx="3667944" cy="1470025"/>
          </a:xfrm>
        </p:spPr>
        <p:txBody>
          <a:bodyPr>
            <a:no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『</a:t>
            </a: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センターヒーロー</a:t>
            </a:r>
            <a:r>
              <a:rPr lang="en-US" altLang="ja-JP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』</a:t>
            </a:r>
            <a:br>
              <a:rPr lang="en-US" altLang="ja-JP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水野正景</a:t>
            </a:r>
            <a:endParaRPr kumimoji="1" lang="ja-JP" altLang="en-US" sz="3200" dirty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-27384"/>
            <a:ext cx="9203485" cy="6885384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115616" y="4479255"/>
            <a:ext cx="367240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『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ヒーローの値段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』</a:t>
            </a:r>
            <a:b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</a:b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鳥居竜也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/>
            </a:r>
            <a:b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</a:b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水野正景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HGP明朝E" pitchFamily="18" charset="-128"/>
              <a:ea typeface="HGP明朝E" pitchFamily="18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そら３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04056" y="764704"/>
            <a:ext cx="3523928" cy="1470025"/>
          </a:xfrm>
        </p:spPr>
        <p:txBody>
          <a:bodyPr>
            <a:noAutofit/>
          </a:bodyPr>
          <a:lstStyle/>
          <a:p>
            <a:r>
              <a:rPr lang="en-US" altLang="ja-JP" sz="3200" dirty="0" smtClean="0">
                <a:solidFill>
                  <a:schemeClr val="bg1">
                    <a:lumMod val="95000"/>
                  </a:schemeClr>
                </a:solidFill>
                <a:latin typeface="HGP明朝E" pitchFamily="18" charset="-128"/>
                <a:ea typeface="HGP明朝E" pitchFamily="18" charset="-128"/>
              </a:rPr>
              <a:t>『</a:t>
            </a:r>
            <a:r>
              <a:rPr lang="ja-JP" altLang="en-US" sz="3200" dirty="0" smtClean="0">
                <a:solidFill>
                  <a:schemeClr val="bg1">
                    <a:lumMod val="95000"/>
                  </a:schemeClr>
                </a:solidFill>
                <a:latin typeface="HGP明朝E" pitchFamily="18" charset="-128"/>
                <a:ea typeface="HGP明朝E" pitchFamily="18" charset="-128"/>
              </a:rPr>
              <a:t>正義のミカタ</a:t>
            </a:r>
            <a:r>
              <a:rPr lang="en-US" altLang="ja-JP" sz="3200" dirty="0" smtClean="0">
                <a:solidFill>
                  <a:schemeClr val="bg1">
                    <a:lumMod val="95000"/>
                  </a:schemeClr>
                </a:solidFill>
                <a:latin typeface="HGP明朝E" pitchFamily="18" charset="-128"/>
                <a:ea typeface="HGP明朝E" pitchFamily="18" charset="-128"/>
              </a:rPr>
              <a:t>』</a:t>
            </a:r>
            <a:br>
              <a:rPr lang="en-US" altLang="ja-JP" sz="3200" dirty="0" smtClean="0">
                <a:solidFill>
                  <a:schemeClr val="bg1">
                    <a:lumMod val="95000"/>
                  </a:schemeClr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3200" dirty="0" smtClean="0">
                <a:solidFill>
                  <a:schemeClr val="bg1">
                    <a:lumMod val="95000"/>
                  </a:schemeClr>
                </a:solidFill>
                <a:latin typeface="HGP明朝E" pitchFamily="18" charset="-128"/>
                <a:ea typeface="HGP明朝E" pitchFamily="18" charset="-128"/>
              </a:rPr>
              <a:t>鳥居竜也</a:t>
            </a:r>
            <a:endParaRPr kumimoji="1" lang="ja-JP" altLang="en-US" sz="3200" dirty="0">
              <a:solidFill>
                <a:schemeClr val="bg1">
                  <a:lumMod val="95000"/>
                </a:schemeClr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60040" y="2492896"/>
            <a:ext cx="7772400" cy="1470025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ヒーローは</a:t>
            </a:r>
            <a:endParaRPr kumimoji="1" lang="ja-JP" altLang="en-US" sz="9600" dirty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そら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5080520" y="2535039"/>
            <a:ext cx="38839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『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スポンサーヒーロー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』</a:t>
            </a:r>
            <a:b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</a:b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北川幸司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HGP明朝E" pitchFamily="18" charset="-128"/>
              <a:ea typeface="HGP明朝E" pitchFamily="18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そら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5148064" y="5085184"/>
            <a:ext cx="39559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『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超高齢者戦隊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2050』</a:t>
            </a:r>
            <a:b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</a:b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近藤洋平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明朝E" pitchFamily="18" charset="-128"/>
              <a:ea typeface="HGP明朝E" pitchFamily="18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そら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35496" y="44624"/>
            <a:ext cx="216024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キ</a:t>
            </a: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ャスト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明朝E" pitchFamily="18" charset="-128"/>
              <a:ea typeface="HGP明朝E" pitchFamily="18" charset="-128"/>
              <a:cs typeface="+mj-cs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208312" y="1052736"/>
            <a:ext cx="2011760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水野正景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明朝E" pitchFamily="18" charset="-128"/>
              <a:ea typeface="HGP明朝E" pitchFamily="18" charset="-128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  <a:cs typeface="+mj-cs"/>
              </a:rPr>
              <a:t>水野美保</a:t>
            </a:r>
            <a:endParaRPr lang="en-US" altLang="ja-JP" sz="320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太田祐介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明朝E" pitchFamily="18" charset="-128"/>
              <a:ea typeface="HGP明朝E" pitchFamily="18" charset="-128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  <a:cs typeface="+mj-cs"/>
              </a:rPr>
              <a:t>大脇淳司</a:t>
            </a:r>
            <a:endParaRPr lang="en-US" altLang="ja-JP" sz="320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熊崎雄基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/>
            </a:r>
            <a:b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</a:b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明朝E" pitchFamily="18" charset="-128"/>
              <a:ea typeface="HGP明朝E" pitchFamily="18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そら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760040" y="-2738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キ</a:t>
            </a: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ャスト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明朝E" pitchFamily="18" charset="-128"/>
              <a:ea typeface="HGP明朝E" pitchFamily="18" charset="-128"/>
              <a:cs typeface="+mj-cs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6160640" y="3356992"/>
            <a:ext cx="2299792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加藤智樹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山田智也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江口克明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  <a:cs typeface="+mj-cs"/>
              </a:rPr>
              <a:t>草田雅弘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岡本　翼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  <a:cs typeface="+mj-cs"/>
              </a:rPr>
              <a:t>山下</a:t>
            </a:r>
            <a:r>
              <a:rPr lang="ja-JP" altLang="en-US" sz="3200" dirty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  <a:cs typeface="+mj-cs"/>
              </a:rPr>
              <a:t>拓馬</a:t>
            </a:r>
            <a:endParaRPr lang="en-US" altLang="ja-JP" sz="320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/>
            </a:r>
            <a:b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</a:b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明朝E" pitchFamily="18" charset="-128"/>
              <a:ea typeface="HGP明朝E" pitchFamily="18" charset="-128"/>
              <a:cs typeface="+mj-cs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1552128" y="1484784"/>
            <a:ext cx="2299792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  <a:cs typeface="+mj-cs"/>
              </a:rPr>
              <a:t>鳥居竜也</a:t>
            </a:r>
            <a:endParaRPr lang="en-US" altLang="ja-JP" sz="320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  <a:cs typeface="+mj-cs"/>
              </a:rPr>
              <a:t>髙木智寿登</a:t>
            </a:r>
            <a:endParaRPr lang="en-US" altLang="ja-JP" sz="320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鈴木暢一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/>
            </a:r>
            <a:b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</a:b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明朝E" pitchFamily="18" charset="-128"/>
              <a:ea typeface="HGP明朝E" pitchFamily="18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そら２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760040" y="-2738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声</a:t>
            </a: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優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明朝E" pitchFamily="18" charset="-128"/>
              <a:ea typeface="HGP明朝E" pitchFamily="18" charset="-128"/>
              <a:cs typeface="+mj-cs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696144" y="1988840"/>
            <a:ext cx="2011760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水野正景近藤洋平豊吉佳子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/>
            </a:r>
            <a:b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</a:b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明朝E" pitchFamily="18" charset="-128"/>
              <a:ea typeface="HGP明朝E" pitchFamily="18" charset="-128"/>
              <a:cs typeface="+mj-cs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5080520" y="1916832"/>
            <a:ext cx="2011760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鳥居竜也北川幸司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  <a:cs typeface="+mj-cs"/>
              </a:rPr>
              <a:t>熊崎雄基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/>
            </a:r>
            <a:b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</a:b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明朝E" pitchFamily="18" charset="-128"/>
              <a:ea typeface="HGP明朝E" pitchFamily="18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そら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1979712" y="2636912"/>
            <a:ext cx="6044208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  <a:cs typeface="+mj-cs"/>
              </a:rPr>
              <a:t>音</a:t>
            </a: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  <a:cs typeface="+mj-cs"/>
              </a:rPr>
              <a:t>源制作・音響　瀧本　元</a:t>
            </a:r>
            <a:endParaRPr lang="en-US" altLang="ja-JP" sz="320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3200" dirty="0" smtClean="0"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明朝E" pitchFamily="18" charset="-128"/>
              <a:ea typeface="HGP明朝E" pitchFamily="18" charset="-128"/>
              <a:cs typeface="+mj-cs"/>
            </a:endParaRPr>
          </a:p>
        </p:txBody>
      </p:sp>
      <p:sp>
        <p:nvSpPr>
          <p:cNvPr id="10" name="タイトル 3"/>
          <p:cNvSpPr>
            <a:spLocks noGrp="1"/>
          </p:cNvSpPr>
          <p:nvPr>
            <p:ph type="ctrTitle"/>
          </p:nvPr>
        </p:nvSpPr>
        <p:spPr>
          <a:xfrm>
            <a:off x="2699792" y="0"/>
            <a:ext cx="3886200" cy="1470025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ス</a:t>
            </a:r>
            <a:r>
              <a:rPr kumimoji="1" lang="ja-JP" altLang="en-US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タッフ</a:t>
            </a:r>
            <a:endParaRPr kumimoji="1" lang="ja-JP" altLang="en-US" dirty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2848272" y="3789040"/>
            <a:ext cx="6044208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3200" dirty="0" smtClean="0"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 smtClean="0">
                <a:latin typeface="HGP明朝E" pitchFamily="18" charset="-128"/>
                <a:ea typeface="HGP明朝E" pitchFamily="18" charset="-128"/>
                <a:cs typeface="+mj-cs"/>
              </a:rPr>
              <a:t>　　　</a:t>
            </a:r>
            <a:r>
              <a:rPr lang="ja-JP" altLang="en-US" sz="3200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  <a:cs typeface="+mj-cs"/>
              </a:rPr>
              <a:t>衣</a:t>
            </a: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  <a:cs typeface="+mj-cs"/>
              </a:rPr>
              <a:t>装制作・照明　丹羽裕美</a:t>
            </a:r>
            <a:endParaRPr lang="en-US" altLang="ja-JP" sz="320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  <a:cs typeface="+mj-cs"/>
              </a:rPr>
              <a:t>　　　</a:t>
            </a:r>
            <a:endParaRPr lang="en-US" altLang="ja-JP" sz="320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  <a:cs typeface="+mj-cs"/>
              </a:rPr>
              <a:t>　　　</a:t>
            </a:r>
            <a:r>
              <a:rPr lang="ja-JP" altLang="en-US" sz="3200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  <a:cs typeface="+mj-cs"/>
              </a:rPr>
              <a:t>美</a:t>
            </a: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  <a:cs typeface="+mj-cs"/>
              </a:rPr>
              <a:t>術　鳥居竜也</a:t>
            </a:r>
            <a:endParaRPr lang="en-US" altLang="ja-JP" sz="320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3200" dirty="0" smtClean="0"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明朝E" pitchFamily="18" charset="-128"/>
              <a:ea typeface="HGP明朝E" pitchFamily="18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そら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2699792" y="2708920"/>
            <a:ext cx="367240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  <a:cs typeface="+mj-cs"/>
              </a:rPr>
              <a:t>音</a:t>
            </a: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  <a:cs typeface="+mj-cs"/>
              </a:rPr>
              <a:t>楽　寺澤朝則</a:t>
            </a:r>
            <a:endParaRPr lang="en-US" altLang="ja-JP" sz="320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320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  <a:cs typeface="+mj-cs"/>
              </a:rPr>
              <a:t>撮</a:t>
            </a: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  <a:cs typeface="+mj-cs"/>
              </a:rPr>
              <a:t>影　河野先輩</a:t>
            </a:r>
            <a:endParaRPr lang="en-US" altLang="ja-JP" sz="320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明朝E" pitchFamily="18" charset="-128"/>
              <a:ea typeface="HGP明朝E" pitchFamily="18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そら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3208312" y="2564904"/>
            <a:ext cx="6044208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  <a:cs typeface="+mj-cs"/>
              </a:rPr>
              <a:t>広</a:t>
            </a: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  <a:cs typeface="+mj-cs"/>
              </a:rPr>
              <a:t>報　水野正景</a:t>
            </a:r>
            <a:endParaRPr lang="en-US" altLang="ja-JP" sz="320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320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  <a:cs typeface="+mj-cs"/>
              </a:rPr>
              <a:t>マ</a:t>
            </a: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  <a:cs typeface="+mj-cs"/>
              </a:rPr>
              <a:t>ネジメント　加藤智樹</a:t>
            </a:r>
            <a:endParaRPr lang="en-US" altLang="ja-JP" sz="320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  <a:cs typeface="+mj-cs"/>
              </a:rPr>
              <a:t>　　　　　　　　高木智寿登</a:t>
            </a:r>
            <a:endParaRPr lang="en-US" altLang="ja-JP" sz="320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320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  <a:cs typeface="+mj-cs"/>
              </a:rPr>
              <a:t>写</a:t>
            </a: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  <a:cs typeface="+mj-cs"/>
              </a:rPr>
              <a:t>真　足立まり子</a:t>
            </a:r>
            <a:endParaRPr lang="en-US" altLang="ja-JP" sz="320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IMG_2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2123728" y="1052736"/>
            <a:ext cx="6044208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  <a:cs typeface="+mj-cs"/>
              </a:rPr>
              <a:t>舞</a:t>
            </a: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  <a:cs typeface="+mj-cs"/>
              </a:rPr>
              <a:t>台スタッフ</a:t>
            </a:r>
            <a:endParaRPr lang="en-US" altLang="ja-JP" sz="320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320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  <a:cs typeface="+mj-cs"/>
              </a:rPr>
              <a:t>水野正景</a:t>
            </a:r>
            <a:endParaRPr lang="en-US" altLang="ja-JP" sz="320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  <a:cs typeface="+mj-cs"/>
              </a:rPr>
              <a:t>加藤智樹</a:t>
            </a:r>
            <a:endParaRPr lang="en-US" altLang="ja-JP" sz="320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  <a:cs typeface="+mj-cs"/>
              </a:rPr>
              <a:t>高木智寿登</a:t>
            </a:r>
            <a:endParaRPr lang="en-US" altLang="ja-JP" sz="320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  <a:cs typeface="+mj-cs"/>
              </a:rPr>
              <a:t>足立まり子</a:t>
            </a:r>
            <a:endParaRPr lang="en-US" altLang="ja-JP" sz="320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2492896"/>
            <a:ext cx="8280920" cy="1470025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ヒーロー登場？</a:t>
            </a:r>
            <a:endParaRPr kumimoji="1" lang="ja-JP" altLang="en-US" sz="9600" dirty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60040" y="2492896"/>
            <a:ext cx="7772400" cy="1470025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気前がイイ！</a:t>
            </a:r>
            <a:endParaRPr kumimoji="1" lang="ja-JP" altLang="en-US" sz="9600" dirty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760040" y="-27384"/>
            <a:ext cx="7772400" cy="1470025"/>
          </a:xfrm>
        </p:spPr>
        <p:txBody>
          <a:bodyPr/>
          <a:lstStyle/>
          <a:p>
            <a:r>
              <a:rPr lang="ja-JP" altLang="en-US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協</a:t>
            </a:r>
            <a:r>
              <a:rPr lang="ja-JP" altLang="en-US" dirty="0" smtClean="0">
                <a:solidFill>
                  <a:schemeClr val="bg1">
                    <a:lumMod val="95000"/>
                  </a:schemeClr>
                </a:solidFill>
                <a:latin typeface="HGP明朝E" pitchFamily="18" charset="-128"/>
                <a:ea typeface="HGP明朝E" pitchFamily="18" charset="-128"/>
              </a:rPr>
              <a:t>力</a:t>
            </a:r>
            <a:endParaRPr kumimoji="1" lang="ja-JP" altLang="en-US" dirty="0">
              <a:solidFill>
                <a:schemeClr val="bg1">
                  <a:lumMod val="95000"/>
                </a:schemeClr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483768" y="1124744"/>
            <a:ext cx="6624736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  <a:cs typeface="+mj-cs"/>
              </a:rPr>
              <a:t>北名古屋市</a:t>
            </a:r>
            <a:endParaRPr lang="en-US" altLang="ja-JP" sz="320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320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  <a:cs typeface="+mj-cs"/>
              </a:rPr>
              <a:t>尾張中央タイムズ社</a:t>
            </a:r>
            <a:endParaRPr lang="en-US" altLang="ja-JP" sz="320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  <a:cs typeface="+mj-cs"/>
              </a:rPr>
              <a:t>子育てネットワーク あすなろ</a:t>
            </a:r>
            <a:endParaRPr lang="en-US" altLang="ja-JP" sz="320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  <a:cs typeface="+mj-cs"/>
              </a:rPr>
              <a:t>次世代健全育成サポートあひるっこ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明朝E" pitchFamily="18" charset="-128"/>
              <a:ea typeface="HGP明朝E" pitchFamily="18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そら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2" y="-27384"/>
            <a:ext cx="9141718" cy="6885384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60040" y="249289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総</a:t>
            </a: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合演出</a:t>
            </a:r>
            <a:endParaRPr kumimoji="1" lang="en-US" altLang="ja-JP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明朝E" pitchFamily="18" charset="-128"/>
              <a:ea typeface="HGP明朝E" pitchFamily="18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  <a:cs typeface="+mj-cs"/>
              </a:rPr>
              <a:t>鳥居竜也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明朝E" pitchFamily="18" charset="-128"/>
              <a:ea typeface="HGP明朝E" pitchFamily="18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760040" y="249289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  <a:cs typeface="+mj-cs"/>
              </a:rPr>
              <a:t>終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明朝E" pitchFamily="18" charset="-128"/>
              <a:ea typeface="HGP明朝E" pitchFamily="18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60040" y="2492896"/>
            <a:ext cx="7772400" cy="1470025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ヒーローは</a:t>
            </a:r>
            <a:endParaRPr kumimoji="1" lang="ja-JP" altLang="en-US" sz="9600" dirty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60040" y="2492896"/>
            <a:ext cx="7772400" cy="1470025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正義の味方</a:t>
            </a:r>
            <a:r>
              <a:rPr kumimoji="1" lang="en-US" altLang="ja-JP" sz="96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kumimoji="1" lang="en-US" altLang="ja-JP" sz="96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</a:br>
            <a:r>
              <a:rPr kumimoji="1" lang="ja-JP" altLang="en-US" sz="96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である！</a:t>
            </a:r>
            <a:endParaRPr kumimoji="1" lang="ja-JP" altLang="en-US" sz="9600" dirty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60040" y="2492896"/>
            <a:ext cx="7772400" cy="1470025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ヒーローは</a:t>
            </a:r>
            <a:endParaRPr kumimoji="1" lang="ja-JP" altLang="en-US" sz="9600" dirty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60040" y="2492896"/>
            <a:ext cx="7772400" cy="1470025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長いものに</a:t>
            </a:r>
            <a:r>
              <a:rPr kumimoji="1" lang="en-US" altLang="ja-JP" sz="96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kumimoji="1" lang="en-US" altLang="ja-JP" sz="96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巻かれない！</a:t>
            </a:r>
            <a:endParaRPr kumimoji="1" lang="ja-JP" altLang="en-US" sz="9600" dirty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60040" y="2492896"/>
            <a:ext cx="7772400" cy="1470025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ヒーローは</a:t>
            </a:r>
            <a:endParaRPr kumimoji="1" lang="ja-JP" altLang="en-US" sz="9600" dirty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60040" y="2492896"/>
            <a:ext cx="7772400" cy="1470025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だいたい</a:t>
            </a:r>
            <a:r>
              <a:rPr kumimoji="1" lang="en-US" altLang="ja-JP" sz="96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kumimoji="1" lang="en-US" altLang="ja-JP" sz="96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</a:br>
            <a:r>
              <a:rPr kumimoji="1" lang="ja-JP" altLang="en-US" sz="96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若い！</a:t>
            </a:r>
            <a:endParaRPr kumimoji="1" lang="ja-JP" altLang="en-US" sz="9600" dirty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60040" y="2492896"/>
            <a:ext cx="7772400" cy="1470025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そんなヒーロー像を覆す！</a:t>
            </a:r>
            <a:endParaRPr kumimoji="1" lang="ja-JP" altLang="en-US" sz="9600" dirty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kumimoji="1" lang="en-US" altLang="ja-JP" sz="6600" dirty="0" smtClean="0">
                <a:latin typeface="Impact" pitchFamily="34" charset="0"/>
              </a:rPr>
              <a:t>KN PROJECT</a:t>
            </a:r>
            <a:r>
              <a:rPr kumimoji="1" lang="ja-JP" altLang="en-US" sz="6600" dirty="0" smtClean="0">
                <a:latin typeface="Impact" pitchFamily="34" charset="0"/>
              </a:rPr>
              <a:t>　</a:t>
            </a:r>
            <a:r>
              <a:rPr kumimoji="1" lang="en-US" altLang="ja-JP" sz="6600" dirty="0" smtClean="0">
                <a:latin typeface="Impact" pitchFamily="34" charset="0"/>
              </a:rPr>
              <a:t>PRESENTS</a:t>
            </a:r>
            <a:endParaRPr kumimoji="1" lang="ja-JP" altLang="en-US" sz="6600" dirty="0">
              <a:latin typeface="Impact" pitchFamily="34" charset="0"/>
            </a:endParaRPr>
          </a:p>
        </p:txBody>
      </p:sp>
      <p:pic>
        <p:nvPicPr>
          <p:cNvPr id="4" name="図 3" descr="ヒーロー笑rogoのコピ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708920"/>
            <a:ext cx="6858000" cy="151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28192" y="2492896"/>
            <a:ext cx="4388024" cy="1470025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必殺技</a:t>
            </a:r>
            <a:endParaRPr kumimoji="1" lang="ja-JP" altLang="en-US" sz="9600" dirty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6512" y="2492896"/>
            <a:ext cx="9144000" cy="1470025"/>
          </a:xfrm>
        </p:spPr>
        <p:txBody>
          <a:bodyPr>
            <a:noAutofit/>
          </a:bodyPr>
          <a:lstStyle/>
          <a:p>
            <a:r>
              <a:rPr kumimoji="1" lang="ja-JP" altLang="en-US" sz="9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センターヒーロー</a:t>
            </a:r>
            <a:endParaRPr kumimoji="1" lang="ja-JP" altLang="en-US" sz="9200" dirty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3976" y="2492896"/>
            <a:ext cx="8780512" cy="1470025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ヒーローの値段</a:t>
            </a:r>
            <a:endParaRPr kumimoji="1" lang="ja-JP" altLang="en-US" sz="9600" dirty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会員登録料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3203848" y="1700808"/>
          <a:ext cx="5424264" cy="3240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12132"/>
                <a:gridCol w="2712132"/>
              </a:tblGrid>
              <a:tr h="8100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メニュー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価格</a:t>
                      </a:r>
                      <a:endParaRPr kumimoji="1" lang="ja-JP" altLang="en-US" sz="4000" dirty="0"/>
                    </a:p>
                  </a:txBody>
                  <a:tcPr/>
                </a:tc>
              </a:tr>
              <a:tr h="8100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ご入会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/>
                        <a:t>20,000</a:t>
                      </a:r>
                      <a:r>
                        <a:rPr kumimoji="1" lang="ja-JP" altLang="en-US" sz="4000" dirty="0" smtClean="0"/>
                        <a:t>円</a:t>
                      </a:r>
                      <a:endParaRPr kumimoji="1" lang="ja-JP" altLang="en-US" sz="4000" dirty="0"/>
                    </a:p>
                  </a:txBody>
                  <a:tcPr/>
                </a:tc>
              </a:tr>
              <a:tr h="8100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年会費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/>
                        <a:t>10,000</a:t>
                      </a:r>
                      <a:r>
                        <a:rPr kumimoji="1" lang="ja-JP" altLang="en-US" sz="4000" dirty="0" smtClean="0"/>
                        <a:t>円</a:t>
                      </a:r>
                      <a:endParaRPr kumimoji="1" lang="ja-JP" altLang="en-US" sz="4000" dirty="0"/>
                    </a:p>
                  </a:txBody>
                  <a:tcPr/>
                </a:tc>
              </a:tr>
              <a:tr h="8100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保険料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/>
                        <a:t>10,000</a:t>
                      </a:r>
                      <a:r>
                        <a:rPr kumimoji="1" lang="ja-JP" altLang="en-US" sz="4000" dirty="0" smtClean="0"/>
                        <a:t>円</a:t>
                      </a:r>
                      <a:endParaRPr kumimoji="1" lang="ja-JP" altLang="en-US" sz="4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Y:\総務部\市民活動推進課\企画課\80.旧町関係\西春\あいさつ運動\ニシバルカン\ドクターイル\ニシバルニューバー-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33056"/>
            <a:ext cx="2767371" cy="2310755"/>
          </a:xfrm>
          <a:prstGeom prst="rect">
            <a:avLst/>
          </a:prstGeom>
          <a:noFill/>
        </p:spPr>
      </p:pic>
      <p:sp>
        <p:nvSpPr>
          <p:cNvPr id="6" name="角丸四角形吹き出し 5"/>
          <p:cNvSpPr/>
          <p:nvPr/>
        </p:nvSpPr>
        <p:spPr>
          <a:xfrm>
            <a:off x="323528" y="908720"/>
            <a:ext cx="2592288" cy="2448272"/>
          </a:xfrm>
          <a:prstGeom prst="wedgeRoundRectCallout">
            <a:avLst>
              <a:gd name="adj1" fmla="val -2491"/>
              <a:gd name="adj2" fmla="val 65488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04982" y="1467941"/>
            <a:ext cx="197842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今なら</a:t>
            </a:r>
            <a:endParaRPr lang="en-US" altLang="ja-JP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ja-JP" alt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ポイント２倍</a:t>
            </a:r>
            <a:endParaRPr lang="en-US" altLang="ja-JP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ja-JP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でお得！</a:t>
            </a:r>
            <a:endParaRPr lang="ja-JP" alt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11760" y="692696"/>
            <a:ext cx="6408712" cy="1143000"/>
          </a:xfrm>
        </p:spPr>
        <p:txBody>
          <a:bodyPr/>
          <a:lstStyle/>
          <a:p>
            <a:r>
              <a:rPr lang="ja-JP" altLang="en-US" dirty="0" smtClean="0"/>
              <a:t>ヒーロー出演価格表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3131840" y="1959064"/>
          <a:ext cx="5184576" cy="4206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92288"/>
                <a:gridCol w="2592288"/>
              </a:tblGrid>
              <a:tr h="6708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メニュー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価格</a:t>
                      </a:r>
                      <a:endParaRPr kumimoji="1" lang="ja-JP" altLang="en-US" sz="4000" dirty="0"/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戦隊セット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/>
                        <a:t>40,000</a:t>
                      </a:r>
                      <a:r>
                        <a:rPr kumimoji="1" lang="ja-JP" altLang="en-US" sz="4000" dirty="0" smtClean="0"/>
                        <a:t>円</a:t>
                      </a:r>
                      <a:endParaRPr kumimoji="1" lang="ja-JP" altLang="en-US" sz="4000" dirty="0"/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ブルー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/>
                        <a:t>25,000</a:t>
                      </a:r>
                      <a:r>
                        <a:rPr kumimoji="1" lang="ja-JP" altLang="en-US" sz="4000" dirty="0" smtClean="0"/>
                        <a:t>円</a:t>
                      </a:r>
                      <a:endParaRPr kumimoji="1" lang="ja-JP" altLang="en-US" sz="4000" dirty="0"/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イエロー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/>
                        <a:t>15,000</a:t>
                      </a:r>
                      <a:r>
                        <a:rPr kumimoji="1" lang="ja-JP" altLang="en-US" sz="4000" dirty="0" smtClean="0"/>
                        <a:t>円</a:t>
                      </a:r>
                      <a:endParaRPr kumimoji="1" lang="ja-JP" altLang="en-US" sz="4000" dirty="0"/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デンジマン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/>
                        <a:t>15,000</a:t>
                      </a:r>
                      <a:r>
                        <a:rPr kumimoji="1" lang="ja-JP" altLang="en-US" sz="4000" dirty="0" smtClean="0"/>
                        <a:t>円</a:t>
                      </a:r>
                      <a:endParaRPr kumimoji="1" lang="ja-JP" altLang="en-US" sz="4000" dirty="0"/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レッド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/>
                        <a:t>1,000</a:t>
                      </a:r>
                      <a:r>
                        <a:rPr kumimoji="1" lang="ja-JP" altLang="en-US" sz="4000" dirty="0" smtClean="0"/>
                        <a:t>円</a:t>
                      </a:r>
                      <a:endParaRPr kumimoji="1" lang="ja-JP" altLang="en-US" sz="4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Y:\総務部\市民活動推進課\企画課\80.旧町関係\西春\あいさつ運動\ニシバルカン\ドクターイル\ニシバルニューバー-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2767371" cy="2310755"/>
          </a:xfrm>
          <a:prstGeom prst="rect">
            <a:avLst/>
          </a:prstGeom>
          <a:noFill/>
        </p:spPr>
      </p:pic>
      <p:sp>
        <p:nvSpPr>
          <p:cNvPr id="7" name="角丸四角形吹き出し 6"/>
          <p:cNvSpPr/>
          <p:nvPr/>
        </p:nvSpPr>
        <p:spPr>
          <a:xfrm>
            <a:off x="323528" y="908720"/>
            <a:ext cx="2592288" cy="2448272"/>
          </a:xfrm>
          <a:prstGeom prst="wedgeRoundRectCallout">
            <a:avLst>
              <a:gd name="adj1" fmla="val -3902"/>
              <a:gd name="adj2" fmla="val 66235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26807" y="1268760"/>
            <a:ext cx="1734769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戦隊セット</a:t>
            </a:r>
            <a:endParaRPr lang="en-US" altLang="ja-JP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ja-JP" alt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価格が</a:t>
            </a:r>
            <a:endParaRPr lang="en-US" altLang="ja-JP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ja-JP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ダンゼン</a:t>
            </a:r>
            <a:endParaRPr lang="en-US" altLang="ja-JP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ja-JP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おトク！</a:t>
            </a:r>
            <a:endParaRPr lang="ja-JP" alt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11760" y="692696"/>
            <a:ext cx="6408712" cy="11430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解決方法価格表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3131840" y="1959064"/>
          <a:ext cx="5184576" cy="344491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92288"/>
                <a:gridCol w="2592288"/>
              </a:tblGrid>
              <a:tr h="6708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メニュー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価格</a:t>
                      </a:r>
                      <a:endParaRPr kumimoji="1" lang="ja-JP" altLang="en-US" sz="4000" dirty="0"/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デラックス</a:t>
                      </a:r>
                      <a:endParaRPr kumimoji="1" lang="en-US" altLang="ja-JP" sz="2000" dirty="0" smtClean="0"/>
                    </a:p>
                    <a:p>
                      <a:pPr algn="ctr"/>
                      <a:r>
                        <a:rPr kumimoji="1" lang="ja-JP" altLang="en-US" sz="2000" dirty="0" smtClean="0"/>
                        <a:t>戦って倒すコース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80,000</a:t>
                      </a:r>
                      <a:r>
                        <a:rPr kumimoji="1" lang="ja-JP" altLang="en-US" sz="2800" dirty="0" smtClean="0"/>
                        <a:t>円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ノーマル</a:t>
                      </a:r>
                      <a:endParaRPr kumimoji="1" lang="en-US" altLang="ja-JP" sz="2000" dirty="0" smtClean="0"/>
                    </a:p>
                    <a:p>
                      <a:pPr algn="ctr"/>
                      <a:r>
                        <a:rPr kumimoji="1" lang="ja-JP" altLang="en-US" sz="2000" dirty="0" smtClean="0"/>
                        <a:t>戦って倒すコース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50,000</a:t>
                      </a:r>
                      <a:r>
                        <a:rPr kumimoji="1" lang="ja-JP" altLang="en-US" sz="2800" dirty="0" smtClean="0"/>
                        <a:t>円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説得コース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20,000</a:t>
                      </a:r>
                      <a:r>
                        <a:rPr kumimoji="1" lang="ja-JP" altLang="en-US" sz="2800" dirty="0" smtClean="0"/>
                        <a:t>円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静観コース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10,000</a:t>
                      </a:r>
                      <a:r>
                        <a:rPr kumimoji="1" lang="ja-JP" altLang="en-US" sz="2800" dirty="0" smtClean="0"/>
                        <a:t>円</a:t>
                      </a:r>
                      <a:endParaRPr kumimoji="1" lang="ja-JP" alt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Y:\総務部\市民活動推進課\企画課\80.旧町関係\西春\あいさつ運動\ニシバルカン\ドクターイル\ニシバルニューバー-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2767371" cy="2310755"/>
          </a:xfrm>
          <a:prstGeom prst="rect">
            <a:avLst/>
          </a:prstGeom>
          <a:noFill/>
        </p:spPr>
      </p:pic>
      <p:sp>
        <p:nvSpPr>
          <p:cNvPr id="7" name="角丸四角形吹き出し 6"/>
          <p:cNvSpPr/>
          <p:nvPr/>
        </p:nvSpPr>
        <p:spPr>
          <a:xfrm>
            <a:off x="323528" y="908720"/>
            <a:ext cx="2592288" cy="2448272"/>
          </a:xfrm>
          <a:prstGeom prst="wedgeRoundRectCallout">
            <a:avLst>
              <a:gd name="adj1" fmla="val -3902"/>
              <a:gd name="adj2" fmla="val 66235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77567" y="1621249"/>
            <a:ext cx="273825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ＤＸコースで　</a:t>
            </a:r>
            <a:endParaRPr lang="en-US" altLang="ja-JP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ja-JP" alt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お子様大興奮</a:t>
            </a:r>
            <a:endParaRPr lang="en-US" altLang="ja-JP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ja-JP" altLang="en-US" sz="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だよ！</a:t>
            </a:r>
            <a:endParaRPr lang="ja-JP" alt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27784" y="908720"/>
            <a:ext cx="6408712" cy="1143000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戦って倒すコース技単価表</a:t>
            </a:r>
            <a:endParaRPr kumimoji="1" lang="ja-JP" altLang="en-US" sz="28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3275856" y="2348880"/>
          <a:ext cx="5184576" cy="3230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68352"/>
                <a:gridCol w="2016224"/>
              </a:tblGrid>
              <a:tr h="1516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メニュー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価格（税別）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1833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/>
                        <a:t>キック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/>
                        <a:t>500</a:t>
                      </a:r>
                      <a:r>
                        <a:rPr kumimoji="1" lang="ja-JP" altLang="en-US" sz="3200" dirty="0" smtClean="0"/>
                        <a:t>円</a:t>
                      </a:r>
                      <a:endParaRPr kumimoji="1" lang="ja-JP" altLang="en-US" sz="3200" dirty="0"/>
                    </a:p>
                  </a:txBody>
                  <a:tcPr/>
                </a:tc>
              </a:tr>
              <a:tr h="1833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/>
                        <a:t>パンチ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/>
                        <a:t>300</a:t>
                      </a:r>
                      <a:r>
                        <a:rPr kumimoji="1" lang="ja-JP" altLang="en-US" sz="3200" dirty="0" smtClean="0"/>
                        <a:t>円</a:t>
                      </a:r>
                      <a:endParaRPr kumimoji="1" lang="ja-JP" altLang="en-US" sz="3200" dirty="0"/>
                    </a:p>
                  </a:txBody>
                  <a:tcPr/>
                </a:tc>
              </a:tr>
              <a:tr h="1833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/>
                        <a:t>チョップ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/>
                        <a:t>300</a:t>
                      </a:r>
                      <a:r>
                        <a:rPr kumimoji="1" lang="ja-JP" altLang="en-US" sz="3200" dirty="0" smtClean="0"/>
                        <a:t>円</a:t>
                      </a:r>
                      <a:endParaRPr kumimoji="1" lang="ja-JP" altLang="en-US" sz="3200" dirty="0"/>
                    </a:p>
                  </a:txBody>
                  <a:tcPr/>
                </a:tc>
              </a:tr>
              <a:tr h="1833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/>
                        <a:t>投げ技</a:t>
                      </a:r>
                      <a:endParaRPr kumimoji="1" lang="en-US" altLang="ja-JP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/>
                        <a:t>250</a:t>
                      </a:r>
                      <a:r>
                        <a:rPr kumimoji="1" lang="ja-JP" altLang="en-US" sz="3200" dirty="0" smtClean="0"/>
                        <a:t>円</a:t>
                      </a:r>
                      <a:endParaRPr kumimoji="1" lang="ja-JP" altLang="en-US" sz="3200" dirty="0"/>
                    </a:p>
                  </a:txBody>
                  <a:tcPr/>
                </a:tc>
              </a:tr>
              <a:tr h="1833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/>
                        <a:t>絞め技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/>
                        <a:t>200</a:t>
                      </a:r>
                      <a:r>
                        <a:rPr kumimoji="1" lang="ja-JP" altLang="en-US" sz="3200" dirty="0" smtClean="0"/>
                        <a:t>円</a:t>
                      </a:r>
                      <a:endParaRPr kumimoji="1" lang="ja-JP" altLang="en-US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Y:\総務部\市民活動推進課\企画課\80.旧町関係\西春\あいさつ運動\ニシバルカン\ドクターイル\ニシバルニューバー-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2767371" cy="2310755"/>
          </a:xfrm>
          <a:prstGeom prst="rect">
            <a:avLst/>
          </a:prstGeom>
          <a:noFill/>
        </p:spPr>
      </p:pic>
      <p:sp>
        <p:nvSpPr>
          <p:cNvPr id="7" name="角丸四角形吹き出し 6"/>
          <p:cNvSpPr/>
          <p:nvPr/>
        </p:nvSpPr>
        <p:spPr>
          <a:xfrm>
            <a:off x="323528" y="908720"/>
            <a:ext cx="2592288" cy="2448272"/>
          </a:xfrm>
          <a:prstGeom prst="wedgeRoundRectCallout">
            <a:avLst>
              <a:gd name="adj1" fmla="val -3902"/>
              <a:gd name="adj2" fmla="val 66235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67544" y="1484784"/>
            <a:ext cx="2340705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お得なセット</a:t>
            </a:r>
            <a:endParaRPr lang="en-US" altLang="ja-JP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ja-JP" alt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価格も</a:t>
            </a:r>
            <a:endParaRPr lang="en-US" altLang="ja-JP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ja-JP" alt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ございます！</a:t>
            </a:r>
            <a:endParaRPr lang="ja-JP" alt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11760" y="692696"/>
            <a:ext cx="6408712" cy="1143000"/>
          </a:xfrm>
        </p:spPr>
        <p:txBody>
          <a:bodyPr/>
          <a:lstStyle/>
          <a:p>
            <a:r>
              <a:rPr lang="ja-JP" altLang="en-US" dirty="0" smtClean="0"/>
              <a:t>キメポーズ価格表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3131840" y="1959064"/>
          <a:ext cx="5184576" cy="4206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92288"/>
                <a:gridCol w="2592288"/>
              </a:tblGrid>
              <a:tr h="6708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メニュー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価格</a:t>
                      </a:r>
                      <a:endParaRPr kumimoji="1" lang="ja-JP" altLang="en-US" sz="4000" dirty="0"/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戦隊セット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/>
                        <a:t>20,000</a:t>
                      </a:r>
                      <a:r>
                        <a:rPr kumimoji="1" lang="ja-JP" altLang="en-US" sz="4000" dirty="0" smtClean="0"/>
                        <a:t>円</a:t>
                      </a:r>
                      <a:endParaRPr kumimoji="1" lang="ja-JP" altLang="en-US" sz="4000" dirty="0"/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ブルー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/>
                        <a:t>5,000</a:t>
                      </a:r>
                      <a:r>
                        <a:rPr kumimoji="1" lang="ja-JP" altLang="en-US" sz="4000" dirty="0" smtClean="0"/>
                        <a:t>円</a:t>
                      </a:r>
                      <a:endParaRPr kumimoji="1" lang="ja-JP" altLang="en-US" sz="4000" dirty="0"/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イエロー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/>
                        <a:t>5,000</a:t>
                      </a:r>
                      <a:r>
                        <a:rPr kumimoji="1" lang="ja-JP" altLang="en-US" sz="4000" dirty="0" smtClean="0"/>
                        <a:t>円</a:t>
                      </a:r>
                      <a:endParaRPr kumimoji="1" lang="ja-JP" altLang="en-US" sz="4000" dirty="0"/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デンジマン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/>
                        <a:t>5,000</a:t>
                      </a:r>
                      <a:r>
                        <a:rPr kumimoji="1" lang="ja-JP" altLang="en-US" sz="4000" dirty="0" smtClean="0"/>
                        <a:t>円</a:t>
                      </a:r>
                      <a:endParaRPr kumimoji="1" lang="ja-JP" altLang="en-US" sz="4000" dirty="0"/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レッド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/>
                        <a:t>4,000</a:t>
                      </a:r>
                      <a:r>
                        <a:rPr kumimoji="1" lang="ja-JP" altLang="en-US" sz="4000" dirty="0" smtClean="0"/>
                        <a:t>円</a:t>
                      </a:r>
                      <a:endParaRPr kumimoji="1" lang="ja-JP" altLang="en-US" sz="4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Y:\総務部\市民活動推進課\企画課\80.旧町関係\西春\あいさつ運動\ニシバルカン\ドクターイル\ニシバルニューバー-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2767371" cy="2310755"/>
          </a:xfrm>
          <a:prstGeom prst="rect">
            <a:avLst/>
          </a:prstGeom>
          <a:noFill/>
        </p:spPr>
      </p:pic>
      <p:sp>
        <p:nvSpPr>
          <p:cNvPr id="7" name="角丸四角形吹き出し 6"/>
          <p:cNvSpPr/>
          <p:nvPr/>
        </p:nvSpPr>
        <p:spPr>
          <a:xfrm>
            <a:off x="323528" y="908720"/>
            <a:ext cx="2592288" cy="2448272"/>
          </a:xfrm>
          <a:prstGeom prst="wedgeRoundRectCallout">
            <a:avLst>
              <a:gd name="adj1" fmla="val -3902"/>
              <a:gd name="adj2" fmla="val 66235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35487" y="1556792"/>
            <a:ext cx="271741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キメポーズも</a:t>
            </a:r>
            <a:endParaRPr lang="en-US" altLang="ja-JP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ja-JP" alt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セットで</a:t>
            </a:r>
            <a:r>
              <a:rPr lang="ja-JP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お得！</a:t>
            </a:r>
            <a:endParaRPr lang="ja-JP" alt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レッド体育座り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11760" y="-27384"/>
            <a:ext cx="6408712" cy="1143000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必殺技オプション価格表</a:t>
            </a:r>
            <a:endParaRPr kumimoji="1" lang="ja-JP" altLang="en-US" sz="28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3275856" y="1126392"/>
          <a:ext cx="5184576" cy="52019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68352"/>
                <a:gridCol w="2016224"/>
              </a:tblGrid>
              <a:tr h="31780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メニュー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価格（税別）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40555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ﾌﾞﾙｰﾎｳﾚﾝｿｳｷｯｸ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2,000</a:t>
                      </a:r>
                      <a:r>
                        <a:rPr kumimoji="1" lang="ja-JP" altLang="en-US" sz="2000" dirty="0" smtClean="0"/>
                        <a:t>円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0555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ﾌﾞﾙｰｺｯﾂﾔﾏﾊﾞｯｸﾌﾞﾘｰｶｰ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2,000</a:t>
                      </a:r>
                      <a:r>
                        <a:rPr kumimoji="1" lang="ja-JP" altLang="en-US" sz="2000" dirty="0" smtClean="0"/>
                        <a:t>円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0555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ｲｴﾛｰﾂﾂｼﾞﾁｮｯﾌﾟ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2,000</a:t>
                      </a:r>
                      <a:r>
                        <a:rPr kumimoji="1" lang="ja-JP" altLang="en-US" sz="2000" dirty="0" smtClean="0"/>
                        <a:t>円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0555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ｲｴﾛｰｻｸﾗﾌﾞﾘｻﾞｰﾄﾞ</a:t>
                      </a:r>
                      <a:endParaRPr kumimoji="1" lang="en-US" altLang="ja-JP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2,500</a:t>
                      </a:r>
                      <a:r>
                        <a:rPr kumimoji="1" lang="ja-JP" altLang="en-US" sz="2000" dirty="0" smtClean="0"/>
                        <a:t>円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0555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ﾃﾞﾝｼﾞﾏﾝ</a:t>
                      </a:r>
                      <a:r>
                        <a:rPr kumimoji="1" lang="en-US" altLang="ja-JP" sz="2000" dirty="0" smtClean="0"/>
                        <a:t>KO</a:t>
                      </a:r>
                      <a:r>
                        <a:rPr kumimoji="1" lang="ja-JP" altLang="en-US" sz="2000" dirty="0" smtClean="0"/>
                        <a:t>ﾊﾟﾝﾁ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1,500</a:t>
                      </a:r>
                      <a:r>
                        <a:rPr kumimoji="1" lang="ja-JP" altLang="en-US" sz="2000" dirty="0" smtClean="0"/>
                        <a:t>円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0555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ﾃﾞﾝｼﾞﾏﾝ</a:t>
                      </a:r>
                      <a:r>
                        <a:rPr kumimoji="1" lang="en-US" altLang="ja-JP" sz="2000" dirty="0" smtClean="0"/>
                        <a:t>KO</a:t>
                      </a:r>
                      <a:r>
                        <a:rPr kumimoji="1" lang="ja-JP" altLang="en-US" sz="2000" dirty="0" smtClean="0"/>
                        <a:t>ｷｯｸ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2,000</a:t>
                      </a:r>
                      <a:r>
                        <a:rPr kumimoji="1" lang="ja-JP" altLang="en-US" sz="2000" dirty="0" smtClean="0"/>
                        <a:t>円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05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/>
                        <a:t>ﾚｯﾄﾞｲﾁﾁﾞｸﾊﾟﾝﾁ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1,000</a:t>
                      </a:r>
                      <a:r>
                        <a:rPr kumimoji="1" lang="ja-JP" altLang="en-US" sz="2000" dirty="0" smtClean="0"/>
                        <a:t>円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0555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ﾚｯﾄﾞｲﾁﾁﾞｸｶﾝﾁｮｰ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時価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0555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ｲｷｲｷｹﾝｺｳﾎﾞｰﾙ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10,000</a:t>
                      </a:r>
                      <a:r>
                        <a:rPr kumimoji="1" lang="ja-JP" altLang="en-US" sz="2000" dirty="0" smtClean="0"/>
                        <a:t>円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0555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究極説法言霊玉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12,000</a:t>
                      </a:r>
                      <a:r>
                        <a:rPr kumimoji="1" lang="ja-JP" altLang="en-US" sz="2000" dirty="0" smtClean="0"/>
                        <a:t>円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0555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N</a:t>
                      </a:r>
                      <a:r>
                        <a:rPr kumimoji="1" lang="ja-JP" altLang="en-US" sz="2000" dirty="0" smtClean="0"/>
                        <a:t>ﾊﾞﾙｶﾝ砲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15,000</a:t>
                      </a:r>
                      <a:r>
                        <a:rPr kumimoji="1" lang="ja-JP" altLang="en-US" sz="2000" dirty="0" smtClean="0"/>
                        <a:t>円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0555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ﾄﾘﾆﾃｨ砲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20,000</a:t>
                      </a:r>
                      <a:r>
                        <a:rPr kumimoji="1" lang="ja-JP" altLang="en-US" sz="2000" dirty="0" smtClean="0"/>
                        <a:t>円</a:t>
                      </a:r>
                      <a:endParaRPr kumimoji="1" lang="ja-JP" alt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Y:\総務部\市民活動推進課\企画課\80.旧町関係\西春\あいさつ運動\ニシバルカン\ドクターイル\ニシバルニューバー-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2767371" cy="2310755"/>
          </a:xfrm>
          <a:prstGeom prst="rect">
            <a:avLst/>
          </a:prstGeom>
          <a:noFill/>
        </p:spPr>
      </p:pic>
      <p:sp>
        <p:nvSpPr>
          <p:cNvPr id="7" name="角丸四角形吹き出し 6"/>
          <p:cNvSpPr/>
          <p:nvPr/>
        </p:nvSpPr>
        <p:spPr>
          <a:xfrm>
            <a:off x="323528" y="908720"/>
            <a:ext cx="2592288" cy="2448272"/>
          </a:xfrm>
          <a:prstGeom prst="wedgeRoundRectCallout">
            <a:avLst>
              <a:gd name="adj1" fmla="val -3902"/>
              <a:gd name="adj2" fmla="val 66235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15424" y="1201976"/>
            <a:ext cx="260039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イチヂク</a:t>
            </a:r>
            <a:endParaRPr lang="en-US" altLang="ja-JP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ja-JP" alt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カンチョーは</a:t>
            </a:r>
            <a:endParaRPr lang="en-US" altLang="ja-JP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ja-JP" alt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バリエーション</a:t>
            </a:r>
            <a:endParaRPr lang="en-US" altLang="ja-JP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ja-JP" alt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豊富！</a:t>
            </a:r>
            <a:endParaRPr lang="ja-JP" alt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11760" y="548680"/>
            <a:ext cx="6408712" cy="1143000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握手サービス価格表</a:t>
            </a:r>
            <a:endParaRPr kumimoji="1" lang="ja-JP" altLang="en-US" sz="28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3347864" y="2204864"/>
          <a:ext cx="5472608" cy="3444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44372"/>
                <a:gridCol w="228025"/>
                <a:gridCol w="1900211"/>
              </a:tblGrid>
              <a:tr h="31780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メニュー</a:t>
                      </a:r>
                      <a:endParaRPr kumimoji="1" lang="ja-JP" alt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価格（税別）</a:t>
                      </a:r>
                      <a:endParaRPr kumimoji="1" lang="ja-JP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05556">
                <a:tc gridSpan="3">
                  <a:txBody>
                    <a:bodyPr/>
                    <a:lstStyle/>
                    <a:p>
                      <a:pPr algn="l"/>
                      <a:r>
                        <a:rPr kumimoji="1" lang="ja-JP" altLang="en-US" sz="2800" dirty="0" smtClean="0"/>
                        <a:t>お子様お一人あたり</a:t>
                      </a:r>
                      <a:endParaRPr kumimoji="1" lang="ja-JP" alt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05556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　握手（片手）</a:t>
                      </a:r>
                      <a:endParaRPr kumimoji="1" lang="ja-JP" alt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2,000</a:t>
                      </a:r>
                      <a:r>
                        <a:rPr kumimoji="1" lang="ja-JP" altLang="en-US" sz="2800" dirty="0" smtClean="0"/>
                        <a:t>円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405556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握手（両手）</a:t>
                      </a:r>
                      <a:endParaRPr kumimoji="1" lang="ja-JP" alt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3,000</a:t>
                      </a:r>
                      <a:r>
                        <a:rPr kumimoji="1" lang="ja-JP" altLang="en-US" sz="2800" dirty="0" smtClean="0"/>
                        <a:t>円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405556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ハグ</a:t>
                      </a:r>
                      <a:endParaRPr kumimoji="1" lang="en-US" altLang="ja-JP" sz="2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5,000</a:t>
                      </a:r>
                      <a:r>
                        <a:rPr kumimoji="1" lang="ja-JP" altLang="en-US" sz="2800" dirty="0" smtClean="0"/>
                        <a:t>円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405556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お子様の太鼓持ち</a:t>
                      </a:r>
                      <a:endParaRPr kumimoji="1" lang="ja-JP" alt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6,000</a:t>
                      </a:r>
                      <a:r>
                        <a:rPr kumimoji="1" lang="ja-JP" altLang="en-US" sz="2800" dirty="0" smtClean="0"/>
                        <a:t>円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405556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お子様の言いなり</a:t>
                      </a:r>
                      <a:endParaRPr kumimoji="1" lang="ja-JP" alt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10,000</a:t>
                      </a:r>
                      <a:r>
                        <a:rPr kumimoji="1" lang="ja-JP" altLang="en-US" sz="2800" dirty="0" smtClean="0"/>
                        <a:t>円</a:t>
                      </a:r>
                      <a:endParaRPr kumimoji="1" lang="ja-JP" alt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Y:\総務部\市民活動推進課\企画課\80.旧町関係\西春\あいさつ運動\ニシバルカン\ドクターイル\ニシバルニューバー-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2767371" cy="2310755"/>
          </a:xfrm>
          <a:prstGeom prst="rect">
            <a:avLst/>
          </a:prstGeom>
          <a:noFill/>
        </p:spPr>
      </p:pic>
      <p:sp>
        <p:nvSpPr>
          <p:cNvPr id="7" name="角丸四角形吹き出し 6"/>
          <p:cNvSpPr/>
          <p:nvPr/>
        </p:nvSpPr>
        <p:spPr>
          <a:xfrm>
            <a:off x="323528" y="908720"/>
            <a:ext cx="2592288" cy="2448272"/>
          </a:xfrm>
          <a:prstGeom prst="wedgeRoundRectCallout">
            <a:avLst>
              <a:gd name="adj1" fmla="val -3902"/>
              <a:gd name="adj2" fmla="val 66235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11560" y="1447616"/>
            <a:ext cx="207300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お子様の</a:t>
            </a:r>
            <a:endParaRPr lang="en-US" altLang="ja-JP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ja-JP" alt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楽しい</a:t>
            </a:r>
            <a:endParaRPr lang="en-US" altLang="ja-JP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ja-JP" alt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思い出に！</a:t>
            </a:r>
            <a:endParaRPr lang="ja-JP" alt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2535039"/>
            <a:ext cx="8064896" cy="1470025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当会キタナゴレンジャーショーは、良心的価格でご相談に応じております。ご安心ください。</a:t>
            </a:r>
            <a:endParaRPr kumimoji="1" lang="ja-JP" altLang="en-US" sz="3200" dirty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60040" y="2492896"/>
            <a:ext cx="7772400" cy="1470025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正義のミカタ</a:t>
            </a:r>
            <a:endParaRPr kumimoji="1" lang="ja-JP" altLang="en-US" sz="9600" dirty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32048" y="1124744"/>
            <a:ext cx="7772400" cy="4536504"/>
          </a:xfrm>
        </p:spPr>
        <p:txBody>
          <a:bodyPr>
            <a:noAutofit/>
          </a:bodyPr>
          <a:lstStyle/>
          <a:p>
            <a:pPr algn="l"/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この地に奈良時代より続く古寺あり。</a:t>
            </a:r>
            <a:r>
              <a:rPr lang="en-US" altLang="ja-JP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独立独行を定めとし、時の権力者からも自立しその教えを護る。</a:t>
            </a:r>
            <a:r>
              <a:rPr lang="en-US" altLang="ja-JP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時を経て現代、その志を引き継ぐ者現</a:t>
            </a:r>
            <a:r>
              <a:rPr lang="ja-JP" altLang="en-US" sz="3200" dirty="0" err="1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る。</a:t>
            </a:r>
            <a:r>
              <a:rPr lang="en-US" altLang="ja-JP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自立戦士</a:t>
            </a:r>
            <a:r>
              <a:rPr lang="en-US" altLang="ja-JP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KO</a:t>
            </a: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デンジマン</a:t>
            </a:r>
            <a:r>
              <a:rPr lang="en-US" altLang="ja-JP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これは、</a:t>
            </a:r>
            <a:r>
              <a:rPr lang="en-US" altLang="ja-JP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KO</a:t>
            </a:r>
            <a:r>
              <a:rPr lang="ja-JP" altLang="en-US" sz="3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デンジマンがニシバルカンと出会う前、 「悟り」を開眼する以前の物語である。</a:t>
            </a:r>
            <a:endParaRPr kumimoji="1" lang="ja-JP" altLang="en-US" sz="3200" dirty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-243408"/>
            <a:ext cx="7772400" cy="1470025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正義の見方！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ヒーロー</a:t>
            </a:r>
            <a:r>
              <a:rPr kumimoji="1" lang="ja-JP" altLang="en-US" sz="3200" dirty="0" smtClean="0"/>
              <a:t>と</a:t>
            </a:r>
            <a:r>
              <a:rPr kumimoji="1" lang="ja-JP" altLang="en-US" sz="3200" dirty="0" smtClean="0">
                <a:solidFill>
                  <a:schemeClr val="tx2"/>
                </a:solidFill>
              </a:rPr>
              <a:t>悪の親玉</a:t>
            </a:r>
            <a:r>
              <a:rPr kumimoji="1" lang="ja-JP" altLang="en-US" sz="3200" dirty="0" smtClean="0"/>
              <a:t>の特徴</a:t>
            </a:r>
            <a:endParaRPr kumimoji="1" lang="ja-JP" altLang="en-US" sz="3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9512" y="1008112"/>
            <a:ext cx="8964488" cy="573325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ja-JP" altLang="en-US" dirty="0" smtClean="0">
                <a:solidFill>
                  <a:srgbClr val="FF0000"/>
                </a:solidFill>
              </a:rPr>
              <a:t>（ヒーロー）みんなのためと称して、自分自身の具体的な目標をもたない </a:t>
            </a:r>
          </a:p>
          <a:p>
            <a:pPr algn="l"/>
            <a:r>
              <a:rPr lang="ja-JP" altLang="en-US" dirty="0" smtClean="0">
                <a:solidFill>
                  <a:schemeClr val="tx2"/>
                </a:solidFill>
              </a:rPr>
              <a:t>（悪の親玉）世界制服など、とても大きな夢、野望を抱いている </a:t>
            </a:r>
            <a:endParaRPr lang="en-US" altLang="ja-JP" dirty="0" smtClean="0">
              <a:solidFill>
                <a:schemeClr val="tx2"/>
              </a:solidFill>
            </a:endParaRPr>
          </a:p>
          <a:p>
            <a:pPr algn="l"/>
            <a:endParaRPr lang="ja-JP" altLang="en-US" dirty="0" smtClean="0"/>
          </a:p>
          <a:p>
            <a:pPr algn="l"/>
            <a:r>
              <a:rPr lang="ja-JP" altLang="en-US" dirty="0" smtClean="0">
                <a:solidFill>
                  <a:srgbClr val="FF0000"/>
                </a:solidFill>
              </a:rPr>
              <a:t>（ヒーロー）普段働いているんだかわからずフラフラしてる</a:t>
            </a:r>
          </a:p>
          <a:p>
            <a:pPr algn="l"/>
            <a:r>
              <a:rPr lang="ja-JP" altLang="en-US" dirty="0" smtClean="0">
                <a:solidFill>
                  <a:schemeClr val="tx2"/>
                </a:solidFill>
              </a:rPr>
              <a:t>（悪の親玉）目標達成のため、研究開発、戦略分析を怠らない</a:t>
            </a:r>
            <a:endParaRPr lang="en-US" altLang="ja-JP" dirty="0" smtClean="0"/>
          </a:p>
          <a:p>
            <a:pPr algn="l"/>
            <a:endParaRPr lang="en-US" altLang="ja-JP" dirty="0" smtClean="0"/>
          </a:p>
          <a:p>
            <a:pPr algn="l"/>
            <a:r>
              <a:rPr lang="ja-JP" altLang="en-US" dirty="0" smtClean="0">
                <a:solidFill>
                  <a:srgbClr val="FF0000"/>
                </a:solidFill>
              </a:rPr>
              <a:t>（ヒーロー）相手の夢を阻止するのが生きがい </a:t>
            </a:r>
          </a:p>
          <a:p>
            <a:pPr algn="l"/>
            <a:r>
              <a:rPr lang="ja-JP" altLang="en-US" dirty="0" smtClean="0">
                <a:solidFill>
                  <a:schemeClr val="tx2"/>
                </a:solidFill>
              </a:rPr>
              <a:t>（悪の親玉）日々努力を重ね、夢に向かって手を尽している</a:t>
            </a:r>
          </a:p>
          <a:p>
            <a:pPr algn="l"/>
            <a:endParaRPr lang="en-US" altLang="ja-JP" dirty="0" smtClean="0"/>
          </a:p>
          <a:p>
            <a:pPr algn="l"/>
            <a:r>
              <a:rPr lang="ja-JP" altLang="en-US" dirty="0" smtClean="0">
                <a:solidFill>
                  <a:srgbClr val="FF0000"/>
                </a:solidFill>
              </a:rPr>
              <a:t>（ヒーロー）基本一人で行動、ツル</a:t>
            </a:r>
            <a:r>
              <a:rPr lang="ja-JP" altLang="en-US" dirty="0" err="1" smtClean="0">
                <a:solidFill>
                  <a:srgbClr val="FF0000"/>
                </a:solidFill>
              </a:rPr>
              <a:t>ん</a:t>
            </a:r>
            <a:r>
              <a:rPr lang="ja-JP" altLang="en-US" dirty="0" smtClean="0">
                <a:solidFill>
                  <a:srgbClr val="FF0000"/>
                </a:solidFill>
              </a:rPr>
              <a:t>でも５人ぐらい </a:t>
            </a:r>
          </a:p>
          <a:p>
            <a:pPr algn="l"/>
            <a:r>
              <a:rPr lang="ja-JP" altLang="en-US" dirty="0" smtClean="0">
                <a:solidFill>
                  <a:schemeClr val="tx2"/>
                </a:solidFill>
              </a:rPr>
              <a:t>（悪の親玉）ちゃんと組織で行動する、統率力がある</a:t>
            </a:r>
            <a:r>
              <a:rPr lang="ja-JP" altLang="en-US" dirty="0" smtClean="0"/>
              <a:t> </a:t>
            </a:r>
          </a:p>
          <a:p>
            <a:pPr algn="l"/>
            <a:endParaRPr lang="en-US" altLang="ja-JP" dirty="0" smtClean="0"/>
          </a:p>
          <a:p>
            <a:pPr algn="l"/>
            <a:r>
              <a:rPr lang="ja-JP" altLang="en-US" dirty="0" smtClean="0">
                <a:solidFill>
                  <a:srgbClr val="FF0000"/>
                </a:solidFill>
              </a:rPr>
              <a:t>（ヒーロー）常になにかが起こってから行動 、受身の姿勢（ネガティブ）</a:t>
            </a:r>
          </a:p>
          <a:p>
            <a:pPr algn="l"/>
            <a:r>
              <a:rPr lang="ja-JP" altLang="en-US" dirty="0" smtClean="0">
                <a:solidFill>
                  <a:schemeClr val="tx2"/>
                </a:solidFill>
              </a:rPr>
              <a:t>（悪の親玉）常に行動的、しかも失敗しても何度でも挑戦する（ポジティブ）</a:t>
            </a:r>
          </a:p>
          <a:p>
            <a:pPr algn="l"/>
            <a:endParaRPr lang="en-US" altLang="ja-JP" dirty="0" smtClean="0"/>
          </a:p>
          <a:p>
            <a:pPr algn="l"/>
            <a:r>
              <a:rPr lang="ja-JP" altLang="en-US" dirty="0" smtClean="0">
                <a:solidFill>
                  <a:srgbClr val="FF0000"/>
                </a:solidFill>
              </a:rPr>
              <a:t>（ヒーロー） 「おのれ悪の組織！」とか「許さん！」など常に怒っている </a:t>
            </a:r>
          </a:p>
          <a:p>
            <a:pPr algn="l"/>
            <a:r>
              <a:rPr lang="ja-JP" altLang="en-US" dirty="0" smtClean="0">
                <a:solidFill>
                  <a:schemeClr val="tx2"/>
                </a:solidFill>
              </a:rPr>
              <a:t>（悪の親玉） 「フハハハハ」などよく笑う（明朗）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グループ化 66"/>
          <p:cNvGrpSpPr/>
          <p:nvPr/>
        </p:nvGrpSpPr>
        <p:grpSpPr>
          <a:xfrm>
            <a:off x="-324544" y="2160240"/>
            <a:ext cx="4248472" cy="3284984"/>
            <a:chOff x="2483768" y="692696"/>
            <a:chExt cx="4248472" cy="3284984"/>
          </a:xfrm>
        </p:grpSpPr>
        <p:pic>
          <p:nvPicPr>
            <p:cNvPr id="68" name="図 67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7984" y="764704"/>
              <a:ext cx="1008112" cy="3188447"/>
            </a:xfrm>
            <a:prstGeom prst="rect">
              <a:avLst/>
            </a:prstGeom>
          </p:spPr>
        </p:pic>
        <p:pic>
          <p:nvPicPr>
            <p:cNvPr id="69" name="図 68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6056" y="764704"/>
              <a:ext cx="1008112" cy="3188447"/>
            </a:xfrm>
            <a:prstGeom prst="rect">
              <a:avLst/>
            </a:prstGeom>
          </p:spPr>
        </p:pic>
        <p:pic>
          <p:nvPicPr>
            <p:cNvPr id="70" name="図 69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128" y="789233"/>
              <a:ext cx="1008112" cy="3188447"/>
            </a:xfrm>
            <a:prstGeom prst="rect">
              <a:avLst/>
            </a:prstGeom>
          </p:spPr>
        </p:pic>
        <p:pic>
          <p:nvPicPr>
            <p:cNvPr id="71" name="図 70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3768" y="692696"/>
              <a:ext cx="1008112" cy="3188447"/>
            </a:xfrm>
            <a:prstGeom prst="rect">
              <a:avLst/>
            </a:prstGeom>
          </p:spPr>
        </p:pic>
        <p:pic>
          <p:nvPicPr>
            <p:cNvPr id="72" name="図 71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1840" y="692696"/>
              <a:ext cx="1008112" cy="3188447"/>
            </a:xfrm>
            <a:prstGeom prst="rect">
              <a:avLst/>
            </a:prstGeom>
          </p:spPr>
        </p:pic>
        <p:pic>
          <p:nvPicPr>
            <p:cNvPr id="73" name="図 72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912" y="717225"/>
              <a:ext cx="1008112" cy="3188447"/>
            </a:xfrm>
            <a:prstGeom prst="rect">
              <a:avLst/>
            </a:prstGeom>
          </p:spPr>
        </p:pic>
      </p:grpSp>
      <p:grpSp>
        <p:nvGrpSpPr>
          <p:cNvPr id="60" name="グループ化 59"/>
          <p:cNvGrpSpPr/>
          <p:nvPr/>
        </p:nvGrpSpPr>
        <p:grpSpPr>
          <a:xfrm>
            <a:off x="5076056" y="2160240"/>
            <a:ext cx="4248472" cy="3284984"/>
            <a:chOff x="2483768" y="692696"/>
            <a:chExt cx="4248472" cy="3284984"/>
          </a:xfrm>
        </p:grpSpPr>
        <p:pic>
          <p:nvPicPr>
            <p:cNvPr id="61" name="図 60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7984" y="764704"/>
              <a:ext cx="1008112" cy="3188447"/>
            </a:xfrm>
            <a:prstGeom prst="rect">
              <a:avLst/>
            </a:prstGeom>
          </p:spPr>
        </p:pic>
        <p:pic>
          <p:nvPicPr>
            <p:cNvPr id="62" name="図 61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6056" y="764704"/>
              <a:ext cx="1008112" cy="3188447"/>
            </a:xfrm>
            <a:prstGeom prst="rect">
              <a:avLst/>
            </a:prstGeom>
          </p:spPr>
        </p:pic>
        <p:pic>
          <p:nvPicPr>
            <p:cNvPr id="63" name="図 62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128" y="789233"/>
              <a:ext cx="1008112" cy="3188447"/>
            </a:xfrm>
            <a:prstGeom prst="rect">
              <a:avLst/>
            </a:prstGeom>
          </p:spPr>
        </p:pic>
        <p:pic>
          <p:nvPicPr>
            <p:cNvPr id="64" name="図 63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3768" y="692696"/>
              <a:ext cx="1008112" cy="3188447"/>
            </a:xfrm>
            <a:prstGeom prst="rect">
              <a:avLst/>
            </a:prstGeom>
          </p:spPr>
        </p:pic>
        <p:pic>
          <p:nvPicPr>
            <p:cNvPr id="65" name="図 64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1840" y="692696"/>
              <a:ext cx="1008112" cy="3188447"/>
            </a:xfrm>
            <a:prstGeom prst="rect">
              <a:avLst/>
            </a:prstGeom>
          </p:spPr>
        </p:pic>
        <p:pic>
          <p:nvPicPr>
            <p:cNvPr id="66" name="図 65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912" y="717225"/>
              <a:ext cx="1008112" cy="3188447"/>
            </a:xfrm>
            <a:prstGeom prst="rect">
              <a:avLst/>
            </a:prstGeom>
          </p:spPr>
        </p:pic>
      </p:grpSp>
      <p:grpSp>
        <p:nvGrpSpPr>
          <p:cNvPr id="53" name="グループ化 52"/>
          <p:cNvGrpSpPr/>
          <p:nvPr/>
        </p:nvGrpSpPr>
        <p:grpSpPr>
          <a:xfrm>
            <a:off x="2555776" y="2420888"/>
            <a:ext cx="4248472" cy="3284984"/>
            <a:chOff x="2483768" y="692696"/>
            <a:chExt cx="4248472" cy="3284984"/>
          </a:xfrm>
        </p:grpSpPr>
        <p:pic>
          <p:nvPicPr>
            <p:cNvPr id="54" name="図 53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7984" y="764704"/>
              <a:ext cx="1008112" cy="3188447"/>
            </a:xfrm>
            <a:prstGeom prst="rect">
              <a:avLst/>
            </a:prstGeom>
          </p:spPr>
        </p:pic>
        <p:pic>
          <p:nvPicPr>
            <p:cNvPr id="55" name="図 54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6056" y="764704"/>
              <a:ext cx="1008112" cy="3188447"/>
            </a:xfrm>
            <a:prstGeom prst="rect">
              <a:avLst/>
            </a:prstGeom>
          </p:spPr>
        </p:pic>
        <p:pic>
          <p:nvPicPr>
            <p:cNvPr id="56" name="図 55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128" y="789233"/>
              <a:ext cx="1008112" cy="3188447"/>
            </a:xfrm>
            <a:prstGeom prst="rect">
              <a:avLst/>
            </a:prstGeom>
          </p:spPr>
        </p:pic>
        <p:pic>
          <p:nvPicPr>
            <p:cNvPr id="57" name="図 56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3768" y="692696"/>
              <a:ext cx="1008112" cy="3188447"/>
            </a:xfrm>
            <a:prstGeom prst="rect">
              <a:avLst/>
            </a:prstGeom>
          </p:spPr>
        </p:pic>
        <p:pic>
          <p:nvPicPr>
            <p:cNvPr id="58" name="図 57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1840" y="692696"/>
              <a:ext cx="1008112" cy="3188447"/>
            </a:xfrm>
            <a:prstGeom prst="rect">
              <a:avLst/>
            </a:prstGeom>
          </p:spPr>
        </p:pic>
        <p:pic>
          <p:nvPicPr>
            <p:cNvPr id="59" name="図 58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912" y="717225"/>
              <a:ext cx="1008112" cy="3188447"/>
            </a:xfrm>
            <a:prstGeom prst="rect">
              <a:avLst/>
            </a:prstGeom>
          </p:spPr>
        </p:pic>
      </p:grpSp>
      <p:grpSp>
        <p:nvGrpSpPr>
          <p:cNvPr id="46" name="グループ化 45"/>
          <p:cNvGrpSpPr/>
          <p:nvPr/>
        </p:nvGrpSpPr>
        <p:grpSpPr>
          <a:xfrm>
            <a:off x="4716016" y="2736304"/>
            <a:ext cx="4248472" cy="3284984"/>
            <a:chOff x="2483768" y="692696"/>
            <a:chExt cx="4248472" cy="3284984"/>
          </a:xfrm>
        </p:grpSpPr>
        <p:pic>
          <p:nvPicPr>
            <p:cNvPr id="47" name="図 46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7984" y="764704"/>
              <a:ext cx="1008112" cy="3188447"/>
            </a:xfrm>
            <a:prstGeom prst="rect">
              <a:avLst/>
            </a:prstGeom>
          </p:spPr>
        </p:pic>
        <p:pic>
          <p:nvPicPr>
            <p:cNvPr id="48" name="図 47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6056" y="764704"/>
              <a:ext cx="1008112" cy="3188447"/>
            </a:xfrm>
            <a:prstGeom prst="rect">
              <a:avLst/>
            </a:prstGeom>
          </p:spPr>
        </p:pic>
        <p:pic>
          <p:nvPicPr>
            <p:cNvPr id="49" name="図 48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128" y="789233"/>
              <a:ext cx="1008112" cy="3188447"/>
            </a:xfrm>
            <a:prstGeom prst="rect">
              <a:avLst/>
            </a:prstGeom>
          </p:spPr>
        </p:pic>
        <p:pic>
          <p:nvPicPr>
            <p:cNvPr id="50" name="図 49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3768" y="692696"/>
              <a:ext cx="1008112" cy="3188447"/>
            </a:xfrm>
            <a:prstGeom prst="rect">
              <a:avLst/>
            </a:prstGeom>
          </p:spPr>
        </p:pic>
        <p:pic>
          <p:nvPicPr>
            <p:cNvPr id="51" name="図 50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1840" y="692696"/>
              <a:ext cx="1008112" cy="3188447"/>
            </a:xfrm>
            <a:prstGeom prst="rect">
              <a:avLst/>
            </a:prstGeom>
          </p:spPr>
        </p:pic>
        <p:pic>
          <p:nvPicPr>
            <p:cNvPr id="52" name="図 51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912" y="717225"/>
              <a:ext cx="1008112" cy="3188447"/>
            </a:xfrm>
            <a:prstGeom prst="rect">
              <a:avLst/>
            </a:prstGeom>
          </p:spPr>
        </p:pic>
      </p:grpSp>
      <p:grpSp>
        <p:nvGrpSpPr>
          <p:cNvPr id="39" name="グループ化 38"/>
          <p:cNvGrpSpPr/>
          <p:nvPr/>
        </p:nvGrpSpPr>
        <p:grpSpPr>
          <a:xfrm>
            <a:off x="251520" y="2636912"/>
            <a:ext cx="4248472" cy="3284984"/>
            <a:chOff x="2483768" y="692696"/>
            <a:chExt cx="4248472" cy="3284984"/>
          </a:xfrm>
        </p:grpSpPr>
        <p:pic>
          <p:nvPicPr>
            <p:cNvPr id="40" name="図 39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7984" y="764704"/>
              <a:ext cx="1008112" cy="3188447"/>
            </a:xfrm>
            <a:prstGeom prst="rect">
              <a:avLst/>
            </a:prstGeom>
          </p:spPr>
        </p:pic>
        <p:pic>
          <p:nvPicPr>
            <p:cNvPr id="41" name="図 40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6056" y="764704"/>
              <a:ext cx="1008112" cy="3188447"/>
            </a:xfrm>
            <a:prstGeom prst="rect">
              <a:avLst/>
            </a:prstGeom>
          </p:spPr>
        </p:pic>
        <p:pic>
          <p:nvPicPr>
            <p:cNvPr id="42" name="図 41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128" y="789233"/>
              <a:ext cx="1008112" cy="3188447"/>
            </a:xfrm>
            <a:prstGeom prst="rect">
              <a:avLst/>
            </a:prstGeom>
          </p:spPr>
        </p:pic>
        <p:pic>
          <p:nvPicPr>
            <p:cNvPr id="43" name="図 42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3768" y="692696"/>
              <a:ext cx="1008112" cy="3188447"/>
            </a:xfrm>
            <a:prstGeom prst="rect">
              <a:avLst/>
            </a:prstGeom>
          </p:spPr>
        </p:pic>
        <p:pic>
          <p:nvPicPr>
            <p:cNvPr id="44" name="図 43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1840" y="692696"/>
              <a:ext cx="1008112" cy="3188447"/>
            </a:xfrm>
            <a:prstGeom prst="rect">
              <a:avLst/>
            </a:prstGeom>
          </p:spPr>
        </p:pic>
        <p:pic>
          <p:nvPicPr>
            <p:cNvPr id="45" name="図 44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912" y="717225"/>
              <a:ext cx="1008112" cy="3188447"/>
            </a:xfrm>
            <a:prstGeom prst="rect">
              <a:avLst/>
            </a:prstGeom>
          </p:spPr>
        </p:pic>
      </p:grpSp>
      <p:grpSp>
        <p:nvGrpSpPr>
          <p:cNvPr id="32" name="グループ化 31"/>
          <p:cNvGrpSpPr/>
          <p:nvPr/>
        </p:nvGrpSpPr>
        <p:grpSpPr>
          <a:xfrm>
            <a:off x="4211960" y="3168352"/>
            <a:ext cx="4248472" cy="3284984"/>
            <a:chOff x="2483768" y="692696"/>
            <a:chExt cx="4248472" cy="3284984"/>
          </a:xfrm>
        </p:grpSpPr>
        <p:pic>
          <p:nvPicPr>
            <p:cNvPr id="33" name="図 32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7984" y="764704"/>
              <a:ext cx="1008112" cy="3188447"/>
            </a:xfrm>
            <a:prstGeom prst="rect">
              <a:avLst/>
            </a:prstGeom>
          </p:spPr>
        </p:pic>
        <p:pic>
          <p:nvPicPr>
            <p:cNvPr id="34" name="図 33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6056" y="764704"/>
              <a:ext cx="1008112" cy="3188447"/>
            </a:xfrm>
            <a:prstGeom prst="rect">
              <a:avLst/>
            </a:prstGeom>
          </p:spPr>
        </p:pic>
        <p:pic>
          <p:nvPicPr>
            <p:cNvPr id="35" name="図 34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128" y="789233"/>
              <a:ext cx="1008112" cy="3188447"/>
            </a:xfrm>
            <a:prstGeom prst="rect">
              <a:avLst/>
            </a:prstGeom>
          </p:spPr>
        </p:pic>
        <p:pic>
          <p:nvPicPr>
            <p:cNvPr id="36" name="図 35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3768" y="692696"/>
              <a:ext cx="1008112" cy="3188447"/>
            </a:xfrm>
            <a:prstGeom prst="rect">
              <a:avLst/>
            </a:prstGeom>
          </p:spPr>
        </p:pic>
        <p:pic>
          <p:nvPicPr>
            <p:cNvPr id="37" name="図 36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1840" y="692696"/>
              <a:ext cx="1008112" cy="3188447"/>
            </a:xfrm>
            <a:prstGeom prst="rect">
              <a:avLst/>
            </a:prstGeom>
          </p:spPr>
        </p:pic>
        <p:pic>
          <p:nvPicPr>
            <p:cNvPr id="38" name="図 37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912" y="717225"/>
              <a:ext cx="1008112" cy="3188447"/>
            </a:xfrm>
            <a:prstGeom prst="rect">
              <a:avLst/>
            </a:prstGeom>
          </p:spPr>
        </p:pic>
      </p:grpSp>
      <p:grpSp>
        <p:nvGrpSpPr>
          <p:cNvPr id="31" name="グループ化 30"/>
          <p:cNvGrpSpPr/>
          <p:nvPr/>
        </p:nvGrpSpPr>
        <p:grpSpPr>
          <a:xfrm>
            <a:off x="107504" y="3096344"/>
            <a:ext cx="4248472" cy="3284984"/>
            <a:chOff x="2483768" y="692696"/>
            <a:chExt cx="4248472" cy="3284984"/>
          </a:xfrm>
        </p:grpSpPr>
        <p:pic>
          <p:nvPicPr>
            <p:cNvPr id="24" name="図 23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7984" y="764704"/>
              <a:ext cx="1008112" cy="3188447"/>
            </a:xfrm>
            <a:prstGeom prst="rect">
              <a:avLst/>
            </a:prstGeom>
          </p:spPr>
        </p:pic>
        <p:pic>
          <p:nvPicPr>
            <p:cNvPr id="25" name="図 24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6056" y="764704"/>
              <a:ext cx="1008112" cy="3188447"/>
            </a:xfrm>
            <a:prstGeom prst="rect">
              <a:avLst/>
            </a:prstGeom>
          </p:spPr>
        </p:pic>
        <p:pic>
          <p:nvPicPr>
            <p:cNvPr id="26" name="図 25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128" y="789233"/>
              <a:ext cx="1008112" cy="3188447"/>
            </a:xfrm>
            <a:prstGeom prst="rect">
              <a:avLst/>
            </a:prstGeom>
          </p:spPr>
        </p:pic>
        <p:pic>
          <p:nvPicPr>
            <p:cNvPr id="28" name="図 27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3768" y="692696"/>
              <a:ext cx="1008112" cy="3188447"/>
            </a:xfrm>
            <a:prstGeom prst="rect">
              <a:avLst/>
            </a:prstGeom>
          </p:spPr>
        </p:pic>
        <p:pic>
          <p:nvPicPr>
            <p:cNvPr id="29" name="図 28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1840" y="692696"/>
              <a:ext cx="1008112" cy="3188447"/>
            </a:xfrm>
            <a:prstGeom prst="rect">
              <a:avLst/>
            </a:prstGeom>
          </p:spPr>
        </p:pic>
        <p:pic>
          <p:nvPicPr>
            <p:cNvPr id="30" name="図 29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912" y="717225"/>
              <a:ext cx="1008112" cy="3188447"/>
            </a:xfrm>
            <a:prstGeom prst="rect">
              <a:avLst/>
            </a:prstGeom>
          </p:spPr>
        </p:pic>
      </p:grpSp>
      <p:pic>
        <p:nvPicPr>
          <p:cNvPr id="4" name="図 3" descr="忍者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624929"/>
            <a:ext cx="1008112" cy="3188447"/>
          </a:xfrm>
          <a:prstGeom prst="rect">
            <a:avLst/>
          </a:prstGeom>
        </p:spPr>
      </p:pic>
      <p:pic>
        <p:nvPicPr>
          <p:cNvPr id="5" name="図 4" descr="忍者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768945"/>
            <a:ext cx="1008112" cy="3188447"/>
          </a:xfrm>
          <a:prstGeom prst="rect">
            <a:avLst/>
          </a:prstGeom>
        </p:spPr>
      </p:pic>
      <p:pic>
        <p:nvPicPr>
          <p:cNvPr id="6" name="図 5" descr="忍者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573016"/>
            <a:ext cx="1008112" cy="3188447"/>
          </a:xfrm>
          <a:prstGeom prst="rect">
            <a:avLst/>
          </a:prstGeom>
        </p:spPr>
      </p:pic>
      <p:pic>
        <p:nvPicPr>
          <p:cNvPr id="7" name="図 6" descr="忍者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573016"/>
            <a:ext cx="1008112" cy="3188447"/>
          </a:xfrm>
          <a:prstGeom prst="rect">
            <a:avLst/>
          </a:prstGeom>
        </p:spPr>
      </p:pic>
      <p:pic>
        <p:nvPicPr>
          <p:cNvPr id="8" name="図 7" descr="忍者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696937"/>
            <a:ext cx="1008112" cy="3188447"/>
          </a:xfrm>
          <a:prstGeom prst="rect">
            <a:avLst/>
          </a:prstGeom>
        </p:spPr>
      </p:pic>
      <p:pic>
        <p:nvPicPr>
          <p:cNvPr id="9" name="図 8" descr="忍者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624929"/>
            <a:ext cx="1008112" cy="3188447"/>
          </a:xfrm>
          <a:prstGeom prst="rect">
            <a:avLst/>
          </a:prstGeom>
        </p:spPr>
      </p:pic>
      <p:pic>
        <p:nvPicPr>
          <p:cNvPr id="10" name="図 9" descr="忍者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573016"/>
            <a:ext cx="1008112" cy="3188447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6012160" y="3645024"/>
            <a:ext cx="2304256" cy="3212976"/>
            <a:chOff x="6012160" y="3645024"/>
            <a:chExt cx="2304256" cy="3212976"/>
          </a:xfrm>
        </p:grpSpPr>
        <p:pic>
          <p:nvPicPr>
            <p:cNvPr id="11" name="図 10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2160" y="3645024"/>
              <a:ext cx="1008112" cy="3188447"/>
            </a:xfrm>
            <a:prstGeom prst="rect">
              <a:avLst/>
            </a:prstGeom>
          </p:spPr>
        </p:pic>
        <p:pic>
          <p:nvPicPr>
            <p:cNvPr id="12" name="図 11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0232" y="3645024"/>
              <a:ext cx="1008112" cy="3188447"/>
            </a:xfrm>
            <a:prstGeom prst="rect">
              <a:avLst/>
            </a:prstGeom>
          </p:spPr>
        </p:pic>
        <p:pic>
          <p:nvPicPr>
            <p:cNvPr id="13" name="図 12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8304" y="3669553"/>
              <a:ext cx="1008112" cy="3188447"/>
            </a:xfrm>
            <a:prstGeom prst="rect">
              <a:avLst/>
            </a:prstGeom>
          </p:spPr>
        </p:pic>
      </p:grpSp>
      <p:grpSp>
        <p:nvGrpSpPr>
          <p:cNvPr id="15" name="グループ化 14"/>
          <p:cNvGrpSpPr/>
          <p:nvPr/>
        </p:nvGrpSpPr>
        <p:grpSpPr>
          <a:xfrm>
            <a:off x="35496" y="3744416"/>
            <a:ext cx="2304256" cy="3212976"/>
            <a:chOff x="6012160" y="3645024"/>
            <a:chExt cx="2304256" cy="3212976"/>
          </a:xfrm>
        </p:grpSpPr>
        <p:pic>
          <p:nvPicPr>
            <p:cNvPr id="16" name="図 15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2160" y="3645024"/>
              <a:ext cx="1008112" cy="3188447"/>
            </a:xfrm>
            <a:prstGeom prst="rect">
              <a:avLst/>
            </a:prstGeom>
          </p:spPr>
        </p:pic>
        <p:pic>
          <p:nvPicPr>
            <p:cNvPr id="17" name="図 16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0232" y="3645024"/>
              <a:ext cx="1008112" cy="3188447"/>
            </a:xfrm>
            <a:prstGeom prst="rect">
              <a:avLst/>
            </a:prstGeom>
          </p:spPr>
        </p:pic>
        <p:pic>
          <p:nvPicPr>
            <p:cNvPr id="18" name="図 17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8304" y="3669553"/>
              <a:ext cx="1008112" cy="3188447"/>
            </a:xfrm>
            <a:prstGeom prst="rect">
              <a:avLst/>
            </a:prstGeom>
          </p:spPr>
        </p:pic>
      </p:grpSp>
      <p:grpSp>
        <p:nvGrpSpPr>
          <p:cNvPr id="19" name="グループ化 18"/>
          <p:cNvGrpSpPr/>
          <p:nvPr/>
        </p:nvGrpSpPr>
        <p:grpSpPr>
          <a:xfrm>
            <a:off x="7812360" y="3717032"/>
            <a:ext cx="1512168" cy="3208542"/>
            <a:chOff x="6156176" y="3624929"/>
            <a:chExt cx="1512168" cy="3208542"/>
          </a:xfrm>
        </p:grpSpPr>
        <p:pic>
          <p:nvPicPr>
            <p:cNvPr id="20" name="図 19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6176" y="3624929"/>
              <a:ext cx="1008112" cy="3188447"/>
            </a:xfrm>
            <a:prstGeom prst="rect">
              <a:avLst/>
            </a:prstGeom>
          </p:spPr>
        </p:pic>
        <p:pic>
          <p:nvPicPr>
            <p:cNvPr id="21" name="図 20" descr="忍者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0232" y="3645024"/>
              <a:ext cx="1008112" cy="3188447"/>
            </a:xfrm>
            <a:prstGeom prst="rect">
              <a:avLst/>
            </a:prstGeom>
          </p:spPr>
        </p:pic>
      </p:grpSp>
      <p:sp>
        <p:nvSpPr>
          <p:cNvPr id="74" name="正方形/長方形 73"/>
          <p:cNvSpPr/>
          <p:nvPr/>
        </p:nvSpPr>
        <p:spPr>
          <a:xfrm>
            <a:off x="2788505" y="908720"/>
            <a:ext cx="3663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G正楷書体-PRO" pitchFamily="66" charset="-128"/>
                <a:ea typeface="HG正楷書体-PRO" pitchFamily="66" charset="-128"/>
              </a:rPr>
              <a:t>ヤナダ忍軍</a:t>
            </a:r>
            <a:endParaRPr lang="ja-JP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HG正楷書体-PRO" pitchFamily="66" charset="-128"/>
              <a:ea typeface="HG正楷書体-PRO" pitchFamily="6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>
                <a:latin typeface="HGP明朝E" pitchFamily="18" charset="-128"/>
                <a:ea typeface="HGP明朝E" pitchFamily="18" charset="-128"/>
              </a:rPr>
              <a:t>一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二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三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四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五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六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七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八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バスローブ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9500" y="1270000"/>
            <a:ext cx="4445000" cy="431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九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拾　　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拾一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拾二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拾三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拾四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拾五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拾六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拾七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拾八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拾九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二拾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二拾一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二拾二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二拾三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二拾四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二拾五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二拾六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二拾七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二拾八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マグロブル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00" y="1524000"/>
            <a:ext cx="508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二拾九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三拾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三拾一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三拾二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三拾三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三拾四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三拾五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三拾六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三拾七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三拾八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三拾九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四拾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四拾一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四拾二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四拾三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四拾四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四拾五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四拾六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四拾七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5" name="図 4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237" y="1281112"/>
            <a:ext cx="3057525" cy="4295775"/>
          </a:xfrm>
          <a:prstGeom prst="rect">
            <a:avLst/>
          </a:prstGeom>
        </p:spPr>
      </p:pic>
      <p:pic>
        <p:nvPicPr>
          <p:cNvPr id="4" name="図 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2914650" cy="1857375"/>
          </a:xfrm>
          <a:prstGeom prst="rect">
            <a:avLst/>
          </a:prstGeom>
        </p:spPr>
      </p:pic>
      <p:pic>
        <p:nvPicPr>
          <p:cNvPr id="6" name="図 5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1085850" cy="3810000"/>
          </a:xfrm>
          <a:prstGeom prst="rect">
            <a:avLst/>
          </a:prstGeom>
        </p:spPr>
      </p:pic>
      <p:pic>
        <p:nvPicPr>
          <p:cNvPr id="7" name="図 6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5105400" cy="1295400"/>
          </a:xfrm>
          <a:prstGeom prst="rect">
            <a:avLst/>
          </a:prstGeom>
        </p:spPr>
      </p:pic>
      <p:pic>
        <p:nvPicPr>
          <p:cNvPr id="8" name="図 7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350">
            <a:off x="6084168" y="1700808"/>
            <a:ext cx="1085850" cy="3810000"/>
          </a:xfrm>
          <a:prstGeom prst="rect">
            <a:avLst/>
          </a:prstGeom>
        </p:spPr>
      </p:pic>
      <p:pic>
        <p:nvPicPr>
          <p:cNvPr id="9" name="図 8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996952"/>
            <a:ext cx="3086100" cy="2171700"/>
          </a:xfrm>
          <a:prstGeom prst="rect">
            <a:avLst/>
          </a:prstGeom>
        </p:spPr>
      </p:pic>
      <p:pic>
        <p:nvPicPr>
          <p:cNvPr id="10" name="図 9" descr="7のコピーのコピ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726126">
            <a:off x="1630034" y="755767"/>
            <a:ext cx="1085850" cy="3810000"/>
          </a:xfrm>
          <a:prstGeom prst="rect">
            <a:avLst/>
          </a:prstGeom>
        </p:spPr>
      </p:pic>
      <p:pic>
        <p:nvPicPr>
          <p:cNvPr id="12" name="図 11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492896"/>
            <a:ext cx="3124200" cy="3886200"/>
          </a:xfrm>
          <a:prstGeom prst="rect">
            <a:avLst/>
          </a:prstGeom>
        </p:spPr>
      </p:pic>
      <p:pic>
        <p:nvPicPr>
          <p:cNvPr id="13" name="図 1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276872"/>
            <a:ext cx="2552700" cy="2562225"/>
          </a:xfrm>
          <a:prstGeom prst="rect">
            <a:avLst/>
          </a:prstGeom>
        </p:spPr>
      </p:pic>
      <p:pic>
        <p:nvPicPr>
          <p:cNvPr id="14" name="図 1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052736"/>
            <a:ext cx="2638425" cy="2295525"/>
          </a:xfrm>
          <a:prstGeom prst="rect">
            <a:avLst/>
          </a:prstGeom>
        </p:spPr>
      </p:pic>
      <p:pic>
        <p:nvPicPr>
          <p:cNvPr id="15" name="図 14" descr="12のコピーのコピ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3762" y="1957387"/>
            <a:ext cx="2276475" cy="2943225"/>
          </a:xfrm>
          <a:prstGeom prst="rect">
            <a:avLst/>
          </a:prstGeom>
        </p:spPr>
      </p:pic>
      <p:pic>
        <p:nvPicPr>
          <p:cNvPr id="16" name="図 15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221088"/>
            <a:ext cx="2952750" cy="2457450"/>
          </a:xfrm>
          <a:prstGeom prst="rect">
            <a:avLst/>
          </a:prstGeom>
        </p:spPr>
      </p:pic>
      <p:pic>
        <p:nvPicPr>
          <p:cNvPr id="17" name="図 16" descr="4のコピ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60648"/>
            <a:ext cx="3086100" cy="2171700"/>
          </a:xfrm>
          <a:prstGeom prst="rect">
            <a:avLst/>
          </a:prstGeom>
        </p:spPr>
      </p:pic>
      <p:pic>
        <p:nvPicPr>
          <p:cNvPr id="18" name="図 1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5105400" cy="1295400"/>
          </a:xfrm>
          <a:prstGeom prst="rect">
            <a:avLst/>
          </a:prstGeom>
        </p:spPr>
      </p:pic>
      <p:pic>
        <p:nvPicPr>
          <p:cNvPr id="19" name="図 1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914650" cy="1857375"/>
          </a:xfrm>
          <a:prstGeom prst="rect">
            <a:avLst/>
          </a:prstGeom>
        </p:spPr>
      </p:pic>
      <p:pic>
        <p:nvPicPr>
          <p:cNvPr id="20" name="図 19" descr="5のコピー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260648"/>
            <a:ext cx="2838450" cy="2438400"/>
          </a:xfrm>
          <a:prstGeom prst="rect">
            <a:avLst/>
          </a:prstGeom>
        </p:spPr>
      </p:pic>
      <p:pic>
        <p:nvPicPr>
          <p:cNvPr id="21" name="図 20" descr="6のコピーのコピー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14548">
            <a:off x="1259632" y="1484784"/>
            <a:ext cx="1009650" cy="4467225"/>
          </a:xfrm>
          <a:prstGeom prst="rect">
            <a:avLst/>
          </a:prstGeom>
        </p:spPr>
      </p:pic>
      <p:pic>
        <p:nvPicPr>
          <p:cNvPr id="22" name="図 21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82259">
            <a:off x="4860032" y="4149080"/>
            <a:ext cx="1638300" cy="1981200"/>
          </a:xfrm>
          <a:prstGeom prst="rect">
            <a:avLst/>
          </a:prstGeom>
        </p:spPr>
      </p:pic>
      <p:pic>
        <p:nvPicPr>
          <p:cNvPr id="23" name="図 22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552700" cy="2562225"/>
          </a:xfrm>
          <a:prstGeom prst="rect">
            <a:avLst/>
          </a:prstGeom>
        </p:spPr>
      </p:pic>
      <p:pic>
        <p:nvPicPr>
          <p:cNvPr id="24" name="図 23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914650" cy="1857375"/>
          </a:xfrm>
          <a:prstGeom prst="rect">
            <a:avLst/>
          </a:prstGeom>
        </p:spPr>
      </p:pic>
      <p:pic>
        <p:nvPicPr>
          <p:cNvPr id="25" name="図 2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3717032"/>
            <a:ext cx="2952750" cy="2457450"/>
          </a:xfrm>
          <a:prstGeom prst="rect">
            <a:avLst/>
          </a:prstGeom>
        </p:spPr>
      </p:pic>
      <p:pic>
        <p:nvPicPr>
          <p:cNvPr id="26" name="図 2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2638425" cy="2295525"/>
          </a:xfrm>
          <a:prstGeom prst="rect">
            <a:avLst/>
          </a:prstGeom>
        </p:spPr>
      </p:pic>
      <p:pic>
        <p:nvPicPr>
          <p:cNvPr id="27" name="図 2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4295775"/>
            <a:ext cx="2552700" cy="2562225"/>
          </a:xfrm>
          <a:prstGeom prst="rect">
            <a:avLst/>
          </a:prstGeom>
        </p:spPr>
      </p:pic>
      <p:pic>
        <p:nvPicPr>
          <p:cNvPr id="28" name="図 27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04664"/>
            <a:ext cx="3124200" cy="3886200"/>
          </a:xfrm>
          <a:prstGeom prst="rect">
            <a:avLst/>
          </a:prstGeom>
        </p:spPr>
      </p:pic>
      <p:pic>
        <p:nvPicPr>
          <p:cNvPr id="29" name="図 28" descr="3のコピーのコピ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4650" cy="1857375"/>
          </a:xfrm>
          <a:prstGeom prst="rect">
            <a:avLst/>
          </a:prstGeom>
        </p:spPr>
      </p:pic>
      <p:pic>
        <p:nvPicPr>
          <p:cNvPr id="30" name="図 2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941168"/>
            <a:ext cx="2638425" cy="2295525"/>
          </a:xfrm>
          <a:prstGeom prst="rect">
            <a:avLst/>
          </a:prstGeom>
        </p:spPr>
      </p:pic>
      <p:pic>
        <p:nvPicPr>
          <p:cNvPr id="31" name="図 30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-243408"/>
            <a:ext cx="2638425" cy="2295525"/>
          </a:xfrm>
          <a:prstGeom prst="rect">
            <a:avLst/>
          </a:prstGeom>
        </p:spPr>
      </p:pic>
      <p:pic>
        <p:nvPicPr>
          <p:cNvPr id="32" name="図 31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28600" y="5085184"/>
            <a:ext cx="2552700" cy="2562225"/>
          </a:xfrm>
          <a:prstGeom prst="rect">
            <a:avLst/>
          </a:prstGeom>
        </p:spPr>
      </p:pic>
      <p:pic>
        <p:nvPicPr>
          <p:cNvPr id="33" name="図 32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5157192"/>
            <a:ext cx="1638300" cy="1981200"/>
          </a:xfrm>
          <a:prstGeom prst="rect">
            <a:avLst/>
          </a:prstGeom>
        </p:spPr>
      </p:pic>
      <p:pic>
        <p:nvPicPr>
          <p:cNvPr id="34" name="図 3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88640"/>
            <a:ext cx="2638425" cy="2295525"/>
          </a:xfrm>
          <a:prstGeom prst="rect">
            <a:avLst/>
          </a:prstGeom>
        </p:spPr>
      </p:pic>
      <p:pic>
        <p:nvPicPr>
          <p:cNvPr id="35" name="図 34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4584" y="332656"/>
            <a:ext cx="2952750" cy="2457450"/>
          </a:xfrm>
          <a:prstGeom prst="rect">
            <a:avLst/>
          </a:prstGeom>
        </p:spPr>
      </p:pic>
      <p:pic>
        <p:nvPicPr>
          <p:cNvPr id="36" name="図 35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2638425" cy="2295525"/>
          </a:xfrm>
          <a:prstGeom prst="rect">
            <a:avLst/>
          </a:prstGeom>
        </p:spPr>
      </p:pic>
      <p:pic>
        <p:nvPicPr>
          <p:cNvPr id="37" name="図 36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344" y="2564904"/>
            <a:ext cx="1638300" cy="1981200"/>
          </a:xfrm>
          <a:prstGeom prst="rect">
            <a:avLst/>
          </a:prstGeom>
        </p:spPr>
      </p:pic>
      <p:pic>
        <p:nvPicPr>
          <p:cNvPr id="38" name="図 37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0568" y="3573016"/>
            <a:ext cx="2638425" cy="2295525"/>
          </a:xfrm>
          <a:prstGeom prst="rect">
            <a:avLst/>
          </a:prstGeom>
        </p:spPr>
      </p:pic>
      <p:pic>
        <p:nvPicPr>
          <p:cNvPr id="39" name="図 38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789040"/>
            <a:ext cx="3124200" cy="3886200"/>
          </a:xfrm>
          <a:prstGeom prst="rect">
            <a:avLst/>
          </a:prstGeom>
        </p:spPr>
      </p:pic>
      <p:pic>
        <p:nvPicPr>
          <p:cNvPr id="40" name="図 39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-171400"/>
            <a:ext cx="2638425" cy="2295525"/>
          </a:xfrm>
          <a:prstGeom prst="rect">
            <a:avLst/>
          </a:prstGeom>
        </p:spPr>
      </p:pic>
      <p:pic>
        <p:nvPicPr>
          <p:cNvPr id="41" name="図 40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4367961">
            <a:off x="799576" y="135731"/>
            <a:ext cx="2952750" cy="2457450"/>
          </a:xfrm>
          <a:prstGeom prst="rect">
            <a:avLst/>
          </a:prstGeom>
        </p:spPr>
      </p:pic>
      <p:pic>
        <p:nvPicPr>
          <p:cNvPr id="42" name="図 41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437112"/>
            <a:ext cx="1419225" cy="2305050"/>
          </a:xfrm>
          <a:prstGeom prst="rect">
            <a:avLst/>
          </a:prstGeom>
        </p:spPr>
      </p:pic>
      <p:pic>
        <p:nvPicPr>
          <p:cNvPr id="43" name="図 42" descr="8のコピーのコピ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057525" cy="4295775"/>
          </a:xfrm>
          <a:prstGeom prst="rect">
            <a:avLst/>
          </a:prstGeom>
        </p:spPr>
      </p:pic>
      <p:pic>
        <p:nvPicPr>
          <p:cNvPr id="44" name="図 43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2638425" cy="2295525"/>
          </a:xfrm>
          <a:prstGeom prst="rect">
            <a:avLst/>
          </a:prstGeom>
        </p:spPr>
      </p:pic>
      <p:pic>
        <p:nvPicPr>
          <p:cNvPr id="45" name="図 44" descr="15のコピーのコピー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3356992"/>
            <a:ext cx="1638300" cy="1981200"/>
          </a:xfrm>
          <a:prstGeom prst="rect">
            <a:avLst/>
          </a:prstGeom>
        </p:spPr>
      </p:pic>
      <p:pic>
        <p:nvPicPr>
          <p:cNvPr id="46" name="図 45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76104">
            <a:off x="-604455" y="1458768"/>
            <a:ext cx="3124200" cy="3886200"/>
          </a:xfrm>
          <a:prstGeom prst="rect">
            <a:avLst/>
          </a:prstGeom>
        </p:spPr>
      </p:pic>
      <p:pic>
        <p:nvPicPr>
          <p:cNvPr id="47" name="図 46" descr="10のコピーのコピー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1300" y="1700808"/>
            <a:ext cx="2552700" cy="2562225"/>
          </a:xfrm>
          <a:prstGeom prst="rect">
            <a:avLst/>
          </a:prstGeom>
        </p:spPr>
      </p:pic>
      <p:pic>
        <p:nvPicPr>
          <p:cNvPr id="48" name="図 47" descr="2のコピ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819472"/>
            <a:ext cx="5105400" cy="1295400"/>
          </a:xfrm>
          <a:prstGeom prst="rect">
            <a:avLst/>
          </a:prstGeom>
        </p:spPr>
      </p:pic>
      <p:pic>
        <p:nvPicPr>
          <p:cNvPr id="49" name="図 48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157192"/>
            <a:ext cx="2638425" cy="2295525"/>
          </a:xfrm>
          <a:prstGeom prst="rect">
            <a:avLst/>
          </a:prstGeom>
        </p:spPr>
      </p:pic>
      <p:pic>
        <p:nvPicPr>
          <p:cNvPr id="50" name="図 49" descr="14のコピーのコピー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20072" y="4552950"/>
            <a:ext cx="1419225" cy="2305050"/>
          </a:xfrm>
          <a:prstGeom prst="rect">
            <a:avLst/>
          </a:prstGeom>
        </p:spPr>
      </p:pic>
      <p:pic>
        <p:nvPicPr>
          <p:cNvPr id="51" name="図 50" descr="9のコピーのコピ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836712"/>
            <a:ext cx="3722340" cy="4630228"/>
          </a:xfrm>
          <a:prstGeom prst="rect">
            <a:avLst/>
          </a:prstGeom>
        </p:spPr>
      </p:pic>
      <p:pic>
        <p:nvPicPr>
          <p:cNvPr id="52" name="図 51" descr="11のコピーのコピー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20688"/>
            <a:ext cx="4138219" cy="3600400"/>
          </a:xfrm>
          <a:prstGeom prst="rect">
            <a:avLst/>
          </a:prstGeom>
        </p:spPr>
      </p:pic>
      <p:pic>
        <p:nvPicPr>
          <p:cNvPr id="53" name="図 52" descr="13のコピーのコピー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4365104"/>
            <a:ext cx="3780631" cy="3146461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6024" y="2463031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15000" dirty="0" smtClean="0">
                <a:latin typeface="HGP明朝E" pitchFamily="18" charset="-128"/>
                <a:ea typeface="HGP明朝E" pitchFamily="18" charset="-128"/>
              </a:rPr>
              <a:t>四拾八</a:t>
            </a:r>
            <a:endParaRPr kumimoji="1" lang="ja-JP" altLang="en-US" sz="15000" dirty="0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911</Words>
  <Application>Microsoft Office PowerPoint</Application>
  <PresentationFormat>画面に合わせる (4:3)</PresentationFormat>
  <Paragraphs>410</Paragraphs>
  <Slides>202</Slides>
  <Notes>46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202</vt:i4>
      </vt:variant>
    </vt:vector>
  </HeadingPairs>
  <TitlesOfParts>
    <vt:vector size="203" baseType="lpstr">
      <vt:lpstr>Office テーマ</vt:lpstr>
      <vt:lpstr>PowerPoint プレゼンテーション</vt:lpstr>
      <vt:lpstr>ヒーロー登場？</vt:lpstr>
      <vt:lpstr>PowerPoint プレゼンテーション</vt:lpstr>
      <vt:lpstr>レッド体育座り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イエロー骨折</vt:lpstr>
      <vt:lpstr>PowerPoint プレゼンテーション</vt:lpstr>
      <vt:lpstr>KN PROJECT　PRESENTS</vt:lpstr>
      <vt:lpstr>ヒーローは</vt:lpstr>
      <vt:lpstr>カッコよく 登場する！</vt:lpstr>
      <vt:lpstr>ヒーローは</vt:lpstr>
      <vt:lpstr>必殺技を キメる！</vt:lpstr>
      <vt:lpstr>ヒーローは</vt:lpstr>
      <vt:lpstr>チームワークがイイ！</vt:lpstr>
      <vt:lpstr>ヒーローは</vt:lpstr>
      <vt:lpstr>気前がイイ！</vt:lpstr>
      <vt:lpstr>ヒーローは</vt:lpstr>
      <vt:lpstr>正義の味方 である！</vt:lpstr>
      <vt:lpstr>ヒーローは</vt:lpstr>
      <vt:lpstr>長いものに 巻かれない！</vt:lpstr>
      <vt:lpstr>ヒーローは</vt:lpstr>
      <vt:lpstr>だいたい 若い！</vt:lpstr>
      <vt:lpstr>そんなヒーロー像を覆す！</vt:lpstr>
      <vt:lpstr>KN PROJECT　PRESENTS</vt:lpstr>
      <vt:lpstr>必殺技</vt:lpstr>
      <vt:lpstr>PowerPoint プレゼンテーション</vt:lpstr>
      <vt:lpstr>センターヒーロー</vt:lpstr>
      <vt:lpstr>PowerPoint プレゼンテーション</vt:lpstr>
      <vt:lpstr>ヒーローの値段</vt:lpstr>
      <vt:lpstr>PowerPoint プレゼンテーション</vt:lpstr>
      <vt:lpstr>会員登録料</vt:lpstr>
      <vt:lpstr>ヒーロー出演価格表</vt:lpstr>
      <vt:lpstr>解決方法価格表</vt:lpstr>
      <vt:lpstr>戦って倒すコース技単価表</vt:lpstr>
      <vt:lpstr>キメポーズ価格表</vt:lpstr>
      <vt:lpstr>必殺技オプション価格表</vt:lpstr>
      <vt:lpstr>握手サービス価格表</vt:lpstr>
      <vt:lpstr>PowerPoint プレゼンテーション</vt:lpstr>
      <vt:lpstr>当会キタナゴレンジャーショーは、良心的価格でご相談に応じております。ご安心ください。</vt:lpstr>
      <vt:lpstr>PowerPoint プレゼンテーション</vt:lpstr>
      <vt:lpstr>正義のミカタ</vt:lpstr>
      <vt:lpstr>この地に奈良時代より続く古寺あり。 独立独行を定めとし、時の権力者からも自立しその教えを護る。 時を経て現代、その志を引き継ぐ者現る。 自立戦士KOデンジマン これは、KOデンジマンがニシバルカンと出会う前、 「悟り」を開眼する以前の物語である。</vt:lpstr>
      <vt:lpstr>PowerPoint プレゼンテーション</vt:lpstr>
      <vt:lpstr>正義の見方！ヒーローと悪の親玉の特徴</vt:lpstr>
      <vt:lpstr>PowerPoint プレゼンテーション</vt:lpstr>
      <vt:lpstr>PowerPoint プレゼンテーション</vt:lpstr>
      <vt:lpstr>PowerPoint プレゼンテーション</vt:lpstr>
      <vt:lpstr>一</vt:lpstr>
      <vt:lpstr>二</vt:lpstr>
      <vt:lpstr>三</vt:lpstr>
      <vt:lpstr>四</vt:lpstr>
      <vt:lpstr>五</vt:lpstr>
      <vt:lpstr>六</vt:lpstr>
      <vt:lpstr>七</vt:lpstr>
      <vt:lpstr>八</vt:lpstr>
      <vt:lpstr>九</vt:lpstr>
      <vt:lpstr>拾　　</vt:lpstr>
      <vt:lpstr>拾一</vt:lpstr>
      <vt:lpstr>拾二</vt:lpstr>
      <vt:lpstr>拾三</vt:lpstr>
      <vt:lpstr>拾四</vt:lpstr>
      <vt:lpstr>拾五</vt:lpstr>
      <vt:lpstr>拾六</vt:lpstr>
      <vt:lpstr>拾七</vt:lpstr>
      <vt:lpstr>拾八</vt:lpstr>
      <vt:lpstr>拾九</vt:lpstr>
      <vt:lpstr>二拾</vt:lpstr>
      <vt:lpstr>二拾一</vt:lpstr>
      <vt:lpstr>二拾二</vt:lpstr>
      <vt:lpstr>二拾三</vt:lpstr>
      <vt:lpstr>二拾四</vt:lpstr>
      <vt:lpstr>二拾五</vt:lpstr>
      <vt:lpstr>二拾六</vt:lpstr>
      <vt:lpstr>二拾七</vt:lpstr>
      <vt:lpstr>二拾八</vt:lpstr>
      <vt:lpstr>二拾九</vt:lpstr>
      <vt:lpstr>三拾</vt:lpstr>
      <vt:lpstr>三拾一</vt:lpstr>
      <vt:lpstr>三拾二</vt:lpstr>
      <vt:lpstr>三拾三</vt:lpstr>
      <vt:lpstr>三拾四</vt:lpstr>
      <vt:lpstr>三拾五</vt:lpstr>
      <vt:lpstr>三拾六</vt:lpstr>
      <vt:lpstr>三拾七</vt:lpstr>
      <vt:lpstr>三拾八</vt:lpstr>
      <vt:lpstr>三拾九</vt:lpstr>
      <vt:lpstr>四拾</vt:lpstr>
      <vt:lpstr>四拾一</vt:lpstr>
      <vt:lpstr>四拾二</vt:lpstr>
      <vt:lpstr>四拾三</vt:lpstr>
      <vt:lpstr>四拾四</vt:lpstr>
      <vt:lpstr>四拾五</vt:lpstr>
      <vt:lpstr>四拾六</vt:lpstr>
      <vt:lpstr>四拾七</vt:lpstr>
      <vt:lpstr>四拾八</vt:lpstr>
      <vt:lpstr>四拾九</vt:lpstr>
      <vt:lpstr>五拾</vt:lpstr>
      <vt:lpstr>五拾一</vt:lpstr>
      <vt:lpstr>五拾二</vt:lpstr>
      <vt:lpstr>五拾二</vt:lpstr>
      <vt:lpstr>五拾三</vt:lpstr>
      <vt:lpstr>五拾四</vt:lpstr>
      <vt:lpstr>五拾四</vt:lpstr>
      <vt:lpstr>五拾五</vt:lpstr>
      <vt:lpstr>五拾六</vt:lpstr>
      <vt:lpstr>五拾七</vt:lpstr>
      <vt:lpstr>五拾八</vt:lpstr>
      <vt:lpstr>五拾九</vt:lpstr>
      <vt:lpstr>六拾</vt:lpstr>
      <vt:lpstr>六拾一</vt:lpstr>
      <vt:lpstr>六拾二</vt:lpstr>
      <vt:lpstr>六拾三</vt:lpstr>
      <vt:lpstr>六拾四</vt:lpstr>
      <vt:lpstr>六拾五</vt:lpstr>
      <vt:lpstr>六拾六</vt:lpstr>
      <vt:lpstr>六拾七</vt:lpstr>
      <vt:lpstr>六拾八</vt:lpstr>
      <vt:lpstr>六拾九</vt:lpstr>
      <vt:lpstr>七拾</vt:lpstr>
      <vt:lpstr>七拾一</vt:lpstr>
      <vt:lpstr>七拾二</vt:lpstr>
      <vt:lpstr>七拾三</vt:lpstr>
      <vt:lpstr>七拾四</vt:lpstr>
      <vt:lpstr>七拾五</vt:lpstr>
      <vt:lpstr>七拾六</vt:lpstr>
      <vt:lpstr>七拾七</vt:lpstr>
      <vt:lpstr>七拾八</vt:lpstr>
      <vt:lpstr>七拾九</vt:lpstr>
      <vt:lpstr>八拾</vt:lpstr>
      <vt:lpstr>八拾一</vt:lpstr>
      <vt:lpstr>八拾二</vt:lpstr>
      <vt:lpstr>八拾三</vt:lpstr>
      <vt:lpstr>八拾四</vt:lpstr>
      <vt:lpstr>八拾五</vt:lpstr>
      <vt:lpstr>八拾六</vt:lpstr>
      <vt:lpstr>八拾七</vt:lpstr>
      <vt:lpstr>八拾八</vt:lpstr>
      <vt:lpstr>八拾九</vt:lpstr>
      <vt:lpstr>九拾</vt:lpstr>
      <vt:lpstr>九拾一</vt:lpstr>
      <vt:lpstr>九拾一</vt:lpstr>
      <vt:lpstr>九拾二</vt:lpstr>
      <vt:lpstr>九拾三</vt:lpstr>
      <vt:lpstr>九拾四</vt:lpstr>
      <vt:lpstr>九拾五</vt:lpstr>
      <vt:lpstr>九拾六</vt:lpstr>
      <vt:lpstr>九拾七</vt:lpstr>
      <vt:lpstr>九拾八</vt:lpstr>
      <vt:lpstr>九拾九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スポンサーヒーロー</vt:lpstr>
      <vt:lpstr>PowerPoint プレゼンテーション</vt:lpstr>
      <vt:lpstr>ネーミングライツ</vt:lpstr>
      <vt:lpstr>PowerPoint プレゼンテーション</vt:lpstr>
      <vt:lpstr>そして1週間後</vt:lpstr>
      <vt:lpstr>ボナンザプラザ ヨロズヤー</vt:lpstr>
      <vt:lpstr>中日本信用金庫 西春支店ダー</vt:lpstr>
      <vt:lpstr>鉛筆からパソコンまで、何でも そろう、品ぞろえ豊富で安くて 親切！お客様のためをモットーに地域で愛されるお店　 　　　　　</vt:lpstr>
      <vt:lpstr>カウカウファイナンス！</vt:lpstr>
      <vt:lpstr>PowerPoint プレゼンテーション</vt:lpstr>
      <vt:lpstr>PowerPoint プレゼンテーション</vt:lpstr>
      <vt:lpstr>ソフトバンク</vt:lpstr>
      <vt:lpstr>これはフィクションです。キタナゴレンジャーでは、ネーミングライツを行っていません。</vt:lpstr>
      <vt:lpstr>超高齢者戦隊2050</vt:lpstr>
      <vt:lpstr>時は２０５０年、日本は世界に例を見ないほどの 超高齢社会の真っただ中にあった。 街の中には高齢者が溢れかえり、子供たちが公園で遊ぶ姿もめっきり見なくなった。 もちろん高齢化の波はヒーローたちにも容赦なく襲いかかり、２００５年に結成されたキタナゴレンジャーも 結成４５周年を迎え、全員７０代・・・ 活動資金はわずかな年金が頼りだ。 ある意味全員“シルバーカラー”のヒーローたちの 明日はどっちだ！ </vt:lpstr>
      <vt:lpstr>PowerPoint プレゼンテーション</vt:lpstr>
      <vt:lpstr>PowerPoint プレゼンテーション</vt:lpstr>
      <vt:lpstr>PowerPoint プレゼンテーション</vt:lpstr>
      <vt:lpstr>KN PROJECT PRESENTS</vt:lpstr>
      <vt:lpstr>企画 鳥居竜也</vt:lpstr>
      <vt:lpstr> 『ヒーロー登場？』 熊崎雄基</vt:lpstr>
      <vt:lpstr>PowerPoint プレゼンテーション</vt:lpstr>
      <vt:lpstr>『センターヒーロー』 水野正景</vt:lpstr>
      <vt:lpstr>PowerPoint プレゼンテーション</vt:lpstr>
      <vt:lpstr>『正義のミカタ』 鳥居竜也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スタッフ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協力</vt:lpstr>
      <vt:lpstr>PowerPoint プレゼンテーション</vt:lpstr>
      <vt:lpstr>PowerPoint プレゼンテーション</vt:lpstr>
    </vt:vector>
  </TitlesOfParts>
  <Company>N758city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正義のミカタ</dc:title>
  <dc:creator>0346</dc:creator>
  <cp:lastModifiedBy>t0m0k1</cp:lastModifiedBy>
  <cp:revision>105</cp:revision>
  <dcterms:created xsi:type="dcterms:W3CDTF">2013-06-03T08:20:36Z</dcterms:created>
  <dcterms:modified xsi:type="dcterms:W3CDTF">2013-08-23T10:25:10Z</dcterms:modified>
</cp:coreProperties>
</file>